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4" r:id="rId5"/>
    <p:sldId id="265" r:id="rId6"/>
    <p:sldId id="261" r:id="rId7"/>
    <p:sldId id="266" r:id="rId8"/>
    <p:sldId id="267" r:id="rId9"/>
    <p:sldId id="262" r:id="rId10"/>
    <p:sldId id="268" r:id="rId11"/>
    <p:sldId id="269" r:id="rId12"/>
    <p:sldId id="263" r:id="rId13"/>
    <p:sldId id="270" r:id="rId14"/>
    <p:sldId id="271" r:id="rId15"/>
    <p:sldId id="272" r:id="rId16"/>
  </p:sldIdLst>
  <p:sldSz cx="12192000" cy="6858000"/>
  <p:notesSz cx="6858000" cy="9144000"/>
  <p:embeddedFontLst>
    <p:embeddedFont>
      <p:font typeface="Impact" panose="020B0806030902050204" pitchFamily="34" charset="0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  <p:embeddedFont>
      <p:font typeface="汉仪粗宋简" panose="02010609000101010101" pitchFamily="49" charset="-122"/>
      <p:regular r:id="rId21"/>
    </p:embeddedFont>
    <p:embeddedFont>
      <p:font typeface="汉仪大宋简" panose="02010609000101010101" pitchFamily="49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CFBFB"/>
    <a:srgbClr val="495372"/>
    <a:srgbClr val="DEC29D"/>
    <a:srgbClr val="45546F"/>
    <a:srgbClr val="FFFFFF"/>
    <a:srgbClr val="F5F8FF"/>
    <a:srgbClr val="C39657"/>
    <a:srgbClr val="F8CBAD"/>
    <a:srgbClr val="E5D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6" autoAdjust="0"/>
    <p:restoredTop sz="94660"/>
  </p:normalViewPr>
  <p:slideViewPr>
    <p:cSldViewPr snapToGrid="0">
      <p:cViewPr varScale="1">
        <p:scale>
          <a:sx n="90" d="100"/>
          <a:sy n="90" d="100"/>
        </p:scale>
        <p:origin x="5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" Type="http://schemas.openxmlformats.org/officeDocument/2006/relationships/slide" Target="slides/slide1.xml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0053-4F36-9C4D-02C2E6896F2B}"/>
            </c:ext>
          </c:extLst>
        </c:ser>
        <c:ser>
          <c:idx val="1"/>
          <c:order val="1"/>
          <c:spPr>
            <a:solidFill>
              <a:srgbClr val="495372"/>
            </a:solidFill>
            <a:ln>
              <a:noFill/>
            </a:ln>
            <a:effectLst/>
          </c:spPr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0053-4F36-9C4D-02C2E6896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6173632"/>
        <c:axId val="956176432"/>
      </c:areaChart>
      <c:catAx>
        <c:axId val="956173632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56176432"/>
        <c:crosses val="autoZero"/>
        <c:auto val="1"/>
        <c:lblAlgn val="ctr"/>
        <c:lblOffset val="100"/>
        <c:noMultiLvlLbl val="1"/>
      </c:catAx>
      <c:valAx>
        <c:axId val="95617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56173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ENTER YOUR </a:t>
            </a:r>
            <a:r>
              <a:rPr lang="en-US"/>
              <a:t>TITLE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Category1</c:v>
                </c:pt>
                <c:pt idx="1">
                  <c:v>Category2</c:v>
                </c:pt>
                <c:pt idx="2">
                  <c:v>Category3</c:v>
                </c:pt>
                <c:pt idx="3">
                  <c:v>Category4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FF-4164-B277-52E11BEDCB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Series2</c:v>
                </c:pt>
              </c:strCache>
            </c:strRef>
          </c:tx>
          <c:spPr>
            <a:ln w="28575" cap="rnd">
              <a:solidFill>
                <a:srgbClr val="49537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95372"/>
              </a:solidFill>
              <a:ln w="9525">
                <a:solidFill>
                  <a:srgbClr val="49537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Category1</c:v>
                </c:pt>
                <c:pt idx="1">
                  <c:v>Category2</c:v>
                </c:pt>
                <c:pt idx="2">
                  <c:v>Category3</c:v>
                </c:pt>
                <c:pt idx="3">
                  <c:v>Category4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FF-4164-B277-52E11BEDCB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Category1</c:v>
                </c:pt>
                <c:pt idx="1">
                  <c:v>Category2</c:v>
                </c:pt>
                <c:pt idx="2">
                  <c:v>Category3</c:v>
                </c:pt>
                <c:pt idx="3">
                  <c:v>Category4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FF-4164-B277-52E11BEDCB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0388896"/>
        <c:axId val="972145936"/>
      </c:lineChart>
      <c:catAx>
        <c:axId val="82038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2145936"/>
        <c:crosses val="autoZero"/>
        <c:auto val="1"/>
        <c:lblAlgn val="ctr"/>
        <c:lblOffset val="100"/>
        <c:noMultiLvlLbl val="0"/>
      </c:catAx>
      <c:valAx>
        <c:axId val="97214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0388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5D51-3D05-4571-A283-B4A35CD20CD1}" type="datetimeFigureOut">
              <a:rPr lang="zh-CN" altLang="en-US" smtClean="0"/>
              <a:t>2022-06-29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jpg"/><Relationship Id="rId4" Type="http://schemas.openxmlformats.org/officeDocument/2006/relationships/image" Target="../media/image1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4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118-苏州大学-img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-361950"/>
            <a:ext cx="12131040" cy="758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3413608"/>
          </a:xfrm>
          <a:prstGeom prst="rect">
            <a:avLst/>
          </a:prstGeom>
          <a:solidFill>
            <a:srgbClr val="F9F9F9">
              <a:alpha val="4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>
              <a:alpha val="4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8C9B8BB-80F3-2404-CD09-88476114F4E3}"/>
              </a:ext>
            </a:extLst>
          </p:cNvPr>
          <p:cNvSpPr/>
          <p:nvPr/>
        </p:nvSpPr>
        <p:spPr>
          <a:xfrm>
            <a:off x="1494971" y="2244755"/>
            <a:ext cx="9202058" cy="2699657"/>
          </a:xfrm>
          <a:prstGeom prst="roundRect">
            <a:avLst>
              <a:gd name="adj" fmla="val 10086"/>
            </a:avLst>
          </a:prstGeom>
          <a:solidFill>
            <a:srgbClr val="6B0811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4E58B5-5D5D-6504-6CCB-CF30AC6085B9}"/>
              </a:ext>
            </a:extLst>
          </p:cNvPr>
          <p:cNvSpPr txBox="1"/>
          <p:nvPr/>
        </p:nvSpPr>
        <p:spPr>
          <a:xfrm>
            <a:off x="3157870" y="2569604"/>
            <a:ext cx="7052012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4800" spc="300" dirty="0">
                <a:solidFill>
                  <a:srgbClr val="F9F9F9"/>
                </a:solidFill>
                <a:latin typeface="汉仪粗宋简" panose="02010609000101010101" pitchFamily="49" charset="-122"/>
                <a:ea typeface="汉仪粗宋简" panose="02010609000101010101" pitchFamily="49" charset="-122"/>
              </a:rPr>
              <a:t>苏州大学汇报</a:t>
            </a:r>
            <a:r>
              <a:rPr lang="en-US" altLang="zh-CN" sz="4800" spc="300" dirty="0" err="1">
                <a:solidFill>
                  <a:srgbClr val="F9F9F9"/>
                </a:solidFill>
                <a:latin typeface="汉仪粗宋简" panose="02010609000101010101" pitchFamily="49" charset="-122"/>
                <a:ea typeface="汉仪粗宋简" panose="02010609000101010101" pitchFamily="49" charset="-122"/>
              </a:rPr>
              <a:t/>
            </a:r>
            <a:endParaRPr lang="en-US" altLang="zh-CN" sz="4800" spc="300" dirty="0">
              <a:solidFill>
                <a:srgbClr val="F9F9F9"/>
              </a:solidFill>
              <a:latin typeface="汉仪粗宋简" panose="02010609000101010101" pitchFamily="49" charset="-122"/>
              <a:ea typeface="汉仪粗宋简" panose="02010609000101010101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3FA47AF-D363-ED9D-3FE6-E039279F413A}"/>
              </a:ext>
            </a:extLst>
          </p:cNvPr>
          <p:cNvGrpSpPr/>
          <p:nvPr/>
        </p:nvGrpSpPr>
        <p:grpSpPr>
          <a:xfrm>
            <a:off x="3402894" y="3180277"/>
            <a:ext cx="5243524" cy="1267208"/>
            <a:chOff x="3412142" y="4256705"/>
            <a:chExt cx="5554199" cy="180666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1202C02-F81C-27E9-A9EE-2AA0E9204541}"/>
                </a:ext>
              </a:extLst>
            </p:cNvPr>
            <p:cNvGrpSpPr/>
            <p:nvPr/>
          </p:nvGrpSpPr>
          <p:grpSpPr>
            <a:xfrm>
              <a:off x="3412142" y="4256705"/>
              <a:ext cx="3178048" cy="1806661"/>
              <a:chOff x="3412142" y="4256705"/>
              <a:chExt cx="3178048" cy="1806661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1DC86B01-6786-32E1-A0B6-7F7ABEE2ECE6}"/>
                  </a:ext>
                </a:extLst>
              </p:cNvPr>
              <p:cNvSpPr/>
              <p:nvPr/>
            </p:nvSpPr>
            <p:spPr>
              <a:xfrm>
                <a:off x="3743325" y="5105400"/>
                <a:ext cx="2209801" cy="457200"/>
              </a:xfrm>
              <a:prstGeom prst="roundRect">
                <a:avLst>
                  <a:gd name="adj" fmla="val 50000"/>
                </a:avLst>
              </a:prstGeom>
              <a:solidFill>
                <a:srgbClr val="6B0811"/>
              </a:solidFill>
              <a:ln>
                <a:noFill/>
              </a:ln>
              <a:effectLst>
                <a:outerShdw blurRad="177800" algn="ct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6C4EA7-3566-1666-C783-AA26DDDF503F}"/>
                  </a:ext>
                </a:extLst>
              </p:cNvPr>
              <p:cNvSpPr txBox="1"/>
              <p:nvPr/>
            </p:nvSpPr>
            <p:spPr>
              <a:xfrm>
                <a:off x="3412142" y="5663255"/>
                <a:ext cx="1980504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答辩人：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xxx</a:t>
                </a:r>
                <a:endParaRPr lang="zh-CN" altLang="en-US" sz="2000" dirty="0">
                  <a:solidFill>
                    <a:schemeClr val="bg1"/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1AA8BB6-618B-0D4A-67DF-62DD7CC6D650}"/>
                  </a:ext>
                </a:extLst>
              </p:cNvPr>
              <p:cNvSpPr txBox="1"/>
              <p:nvPr/>
            </p:nvSpPr>
            <p:spPr>
              <a:xfrm>
                <a:off x="4609686" y="4256705"/>
                <a:ext cx="1980504" cy="57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endParaRPr lang="zh-CN" altLang="en-US" sz="2000" dirty="0">
                  <a:solidFill>
                    <a:schemeClr val="bg1"/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A3B7F71-0067-9E91-AC92-46A2FFCFF03C}"/>
                </a:ext>
              </a:extLst>
            </p:cNvPr>
            <p:cNvGrpSpPr/>
            <p:nvPr/>
          </p:nvGrpSpPr>
          <p:grpSpPr>
            <a:xfrm>
              <a:off x="6325037" y="5105400"/>
              <a:ext cx="2641304" cy="894145"/>
              <a:chOff x="3467713" y="5105400"/>
              <a:chExt cx="2641304" cy="894145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24D420A9-89F0-2311-C7ED-313BCA90475A}"/>
                  </a:ext>
                </a:extLst>
              </p:cNvPr>
              <p:cNvSpPr/>
              <p:nvPr/>
            </p:nvSpPr>
            <p:spPr>
              <a:xfrm>
                <a:off x="3743324" y="5105400"/>
                <a:ext cx="2365693" cy="457200"/>
              </a:xfrm>
              <a:prstGeom prst="roundRect">
                <a:avLst>
                  <a:gd name="adj" fmla="val 50000"/>
                </a:avLst>
              </a:prstGeom>
              <a:solidFill>
                <a:srgbClr val="6B0811"/>
              </a:solidFill>
              <a:ln>
                <a:noFill/>
              </a:ln>
              <a:effectLst>
                <a:outerShdw blurRad="177800" algn="ct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D83022B-3A89-A528-324A-5DCDF617D731}"/>
                  </a:ext>
                </a:extLst>
              </p:cNvPr>
              <p:cNvSpPr txBox="1"/>
              <p:nvPr/>
            </p:nvSpPr>
            <p:spPr>
              <a:xfrm>
                <a:off x="3467713" y="5599434"/>
                <a:ext cx="2257937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指导教师：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xxx</a:t>
                </a:r>
                <a:endParaRPr lang="zh-CN" altLang="en-US" sz="2000" dirty="0">
                  <a:solidFill>
                    <a:schemeClr val="bg1"/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</a:endParaRPr>
              </a:p>
            </p:txBody>
          </p:sp>
        </p:grpSp>
      </p:grpSp>
      <p:pic>
        <p:nvPicPr>
          <p:cNvPr id="34" name="Picture 33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118" y="2548422"/>
            <a:ext cx="1032094" cy="103209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0522A8E-ACED-8998-D336-0222AD74BC6A}"/>
              </a:ext>
            </a:extLst>
          </p:cNvPr>
          <p:cNvSpPr txBox="1"/>
          <p:nvPr/>
        </p:nvSpPr>
        <p:spPr>
          <a:xfrm>
            <a:off x="3467752" y="3565570"/>
            <a:ext cx="64322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9F9F9"/>
                </a:solidFill>
              </a:rPr>
              <a:t>Background and significance Background and significance Background and significance Background and significance Background and significance</a:t>
            </a:r>
          </a:p>
          <a:p>
            <a:endParaRPr lang="en-US" altLang="zh-CN" sz="1400" dirty="0">
              <a:solidFill>
                <a:srgbClr val="F9F9F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30969" y="298450"/>
            <a:ext cx="11930062" cy="6419850"/>
          </a:xfrm>
          <a:prstGeom prst="roundRect">
            <a:avLst>
              <a:gd name="adj" fmla="val 280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321207" y="76198"/>
            <a:ext cx="3551833" cy="527050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67257" y="63498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研究内容与假设</a:t>
            </a:r>
          </a:p>
        </p:txBody>
      </p:sp>
      <p:grpSp>
        <p:nvGrpSpPr>
          <p:cNvPr id="10" name="Group 27"/>
          <p:cNvGrpSpPr/>
          <p:nvPr/>
        </p:nvGrpSpPr>
        <p:grpSpPr>
          <a:xfrm>
            <a:off x="1520054" y="1520205"/>
            <a:ext cx="3765096" cy="4285154"/>
            <a:chOff x="3140529" y="1806157"/>
            <a:chExt cx="3269796" cy="3721439"/>
          </a:xfrm>
        </p:grpSpPr>
        <p:sp>
          <p:nvSpPr>
            <p:cNvPr id="11" name="SorbShape1"/>
            <p:cNvSpPr/>
            <p:nvPr/>
          </p:nvSpPr>
          <p:spPr bwMode="auto">
            <a:xfrm>
              <a:off x="3541245" y="3313851"/>
              <a:ext cx="696162" cy="697343"/>
            </a:xfrm>
            <a:prstGeom prst="ellipse">
              <a:avLst/>
            </a:prstGeom>
            <a:solidFill>
              <a:srgbClr val="E611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lativeShape1"/>
            <p:cNvSpPr/>
            <p:nvPr/>
          </p:nvSpPr>
          <p:spPr>
            <a:xfrm>
              <a:off x="3540655" y="1806157"/>
              <a:ext cx="697343" cy="37214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3" name="ValueShape1"/>
            <p:cNvSpPr/>
            <p:nvPr/>
          </p:nvSpPr>
          <p:spPr>
            <a:xfrm>
              <a:off x="3540655" y="4150663"/>
              <a:ext cx="697343" cy="1376932"/>
            </a:xfrm>
            <a:prstGeom prst="rect">
              <a:avLst/>
            </a:prstGeom>
            <a:solidFill>
              <a:srgbClr val="E611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4" name="SorbShape2"/>
            <p:cNvSpPr/>
            <p:nvPr/>
          </p:nvSpPr>
          <p:spPr bwMode="auto">
            <a:xfrm>
              <a:off x="4346718" y="2681207"/>
              <a:ext cx="696163" cy="69734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lativeShape2"/>
            <p:cNvSpPr/>
            <p:nvPr/>
          </p:nvSpPr>
          <p:spPr>
            <a:xfrm>
              <a:off x="4346128" y="1806157"/>
              <a:ext cx="697343" cy="37214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ValueShape2"/>
            <p:cNvSpPr/>
            <p:nvPr/>
          </p:nvSpPr>
          <p:spPr>
            <a:xfrm>
              <a:off x="4346128" y="3518019"/>
              <a:ext cx="697343" cy="200957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SorbShape3"/>
            <p:cNvSpPr/>
            <p:nvPr/>
          </p:nvSpPr>
          <p:spPr bwMode="auto">
            <a:xfrm>
              <a:off x="5167431" y="2160205"/>
              <a:ext cx="696163" cy="697343"/>
            </a:xfrm>
            <a:prstGeom prst="ellipse">
              <a:avLst/>
            </a:prstGeom>
            <a:solidFill>
              <a:srgbClr val="6E08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RelativeShape3"/>
            <p:cNvSpPr/>
            <p:nvPr/>
          </p:nvSpPr>
          <p:spPr>
            <a:xfrm>
              <a:off x="5166841" y="1806157"/>
              <a:ext cx="697343" cy="37214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9" name="ValueShape3"/>
            <p:cNvSpPr/>
            <p:nvPr/>
          </p:nvSpPr>
          <p:spPr>
            <a:xfrm>
              <a:off x="5166841" y="2997017"/>
              <a:ext cx="697343" cy="2530578"/>
            </a:xfrm>
            <a:prstGeom prst="rect">
              <a:avLst/>
            </a:prstGeom>
            <a:solidFill>
              <a:srgbClr val="6E08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20" name="ExtraShape1"/>
            <p:cNvCxnSpPr/>
            <p:nvPr/>
          </p:nvCxnSpPr>
          <p:spPr>
            <a:xfrm>
              <a:off x="3140529" y="5526896"/>
              <a:ext cx="3269796" cy="0"/>
            </a:xfrm>
            <a:prstGeom prst="straightConnector1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xtraShape2"/>
            <p:cNvCxnSpPr/>
            <p:nvPr/>
          </p:nvCxnSpPr>
          <p:spPr>
            <a:xfrm flipV="1">
              <a:off x="3140529" y="3698096"/>
              <a:ext cx="0" cy="1828802"/>
            </a:xfrm>
            <a:prstGeom prst="straightConnector1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ValueText1"/>
            <p:cNvSpPr txBox="1"/>
            <p:nvPr/>
          </p:nvSpPr>
          <p:spPr>
            <a:xfrm>
              <a:off x="3647923" y="3496904"/>
              <a:ext cx="482805" cy="331236"/>
            </a:xfrm>
            <a:prstGeom prst="rect">
              <a:avLst/>
            </a:prstGeom>
            <a:noFill/>
          </p:spPr>
          <p:txBody>
            <a:bodyPr wrap="square" tIns="90000" bIns="90000" numCol="1" anchor="ctr" anchorCtr="0">
              <a:prstTxWarp prst="textPlain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>
                  <a:solidFill>
                    <a:schemeClr val="bg1"/>
                  </a:solidFill>
                  <a:latin typeface="Impact" panose="020B0806030902050204" pitchFamily="34" charset="0"/>
                </a:rPr>
                <a:t>37%</a:t>
              </a:r>
              <a:endParaRPr lang="en-US" sz="7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" name="ValueText2"/>
            <p:cNvSpPr txBox="1"/>
            <p:nvPr/>
          </p:nvSpPr>
          <p:spPr>
            <a:xfrm>
              <a:off x="4453397" y="2864261"/>
              <a:ext cx="482805" cy="331236"/>
            </a:xfrm>
            <a:prstGeom prst="rect">
              <a:avLst/>
            </a:prstGeom>
            <a:noFill/>
          </p:spPr>
          <p:txBody>
            <a:bodyPr wrap="square" tIns="90000" bIns="90000" numCol="1" anchor="ctr" anchorCtr="0">
              <a:prstTxWarp prst="textPlain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>
                  <a:solidFill>
                    <a:schemeClr val="bg1"/>
                  </a:solidFill>
                  <a:latin typeface="Impact" panose="020B0806030902050204" pitchFamily="34" charset="0"/>
                </a:rPr>
                <a:t>54%</a:t>
              </a:r>
              <a:endParaRPr lang="en-US" sz="7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ValueText3"/>
            <p:cNvSpPr txBox="1"/>
            <p:nvPr/>
          </p:nvSpPr>
          <p:spPr>
            <a:xfrm>
              <a:off x="5274110" y="2343259"/>
              <a:ext cx="482805" cy="331236"/>
            </a:xfrm>
            <a:prstGeom prst="rect">
              <a:avLst/>
            </a:prstGeom>
            <a:noFill/>
          </p:spPr>
          <p:txBody>
            <a:bodyPr wrap="square" tIns="90000" bIns="90000" numCol="1" anchor="ctr" anchorCtr="0">
              <a:prstTxWarp prst="textPlain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>
                  <a:solidFill>
                    <a:schemeClr val="bg1"/>
                  </a:solidFill>
                  <a:latin typeface="Impact" panose="020B0806030902050204" pitchFamily="34" charset="0"/>
                </a:rPr>
                <a:t>68%</a:t>
              </a:r>
              <a:endParaRPr lang="en-US" sz="7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5" name="IconShape1"/>
            <p:cNvSpPr/>
            <p:nvPr/>
          </p:nvSpPr>
          <p:spPr bwMode="auto">
            <a:xfrm>
              <a:off x="3707009" y="5085598"/>
              <a:ext cx="365818" cy="354810"/>
            </a:xfrm>
            <a:custGeom>
              <a:avLst/>
              <a:gdLst>
                <a:gd name="connsiteX0" fmla="*/ 378407 w 609756"/>
                <a:gd name="connsiteY0" fmla="*/ 278734 h 591409"/>
                <a:gd name="connsiteX1" fmla="*/ 460157 w 609756"/>
                <a:gd name="connsiteY1" fmla="*/ 360343 h 591409"/>
                <a:gd name="connsiteX2" fmla="*/ 378407 w 609756"/>
                <a:gd name="connsiteY2" fmla="*/ 441952 h 591409"/>
                <a:gd name="connsiteX3" fmla="*/ 296657 w 609756"/>
                <a:gd name="connsiteY3" fmla="*/ 360343 h 591409"/>
                <a:gd name="connsiteX4" fmla="*/ 378407 w 609756"/>
                <a:gd name="connsiteY4" fmla="*/ 278734 h 591409"/>
                <a:gd name="connsiteX5" fmla="*/ 378409 w 609756"/>
                <a:gd name="connsiteY5" fmla="*/ 193954 h 591409"/>
                <a:gd name="connsiteX6" fmla="*/ 211750 w 609756"/>
                <a:gd name="connsiteY6" fmla="*/ 360383 h 591409"/>
                <a:gd name="connsiteX7" fmla="*/ 378409 w 609756"/>
                <a:gd name="connsiteY7" fmla="*/ 526811 h 591409"/>
                <a:gd name="connsiteX8" fmla="*/ 545068 w 609756"/>
                <a:gd name="connsiteY8" fmla="*/ 360383 h 591409"/>
                <a:gd name="connsiteX9" fmla="*/ 378409 w 609756"/>
                <a:gd name="connsiteY9" fmla="*/ 193954 h 591409"/>
                <a:gd name="connsiteX10" fmla="*/ 61501 w 609756"/>
                <a:gd name="connsiteY10" fmla="*/ 0 h 591409"/>
                <a:gd name="connsiteX11" fmla="*/ 123003 w 609756"/>
                <a:gd name="connsiteY11" fmla="*/ 61416 h 591409"/>
                <a:gd name="connsiteX12" fmla="*/ 88110 w 609756"/>
                <a:gd name="connsiteY12" fmla="*/ 116786 h 591409"/>
                <a:gd name="connsiteX13" fmla="*/ 88110 w 609756"/>
                <a:gd name="connsiteY13" fmla="*/ 240732 h 591409"/>
                <a:gd name="connsiteX14" fmla="*/ 147062 w 609756"/>
                <a:gd name="connsiteY14" fmla="*/ 240732 h 591409"/>
                <a:gd name="connsiteX15" fmla="*/ 147062 w 609756"/>
                <a:gd name="connsiteY15" fmla="*/ 129356 h 591409"/>
                <a:gd name="connsiteX16" fmla="*/ 609756 w 609756"/>
                <a:gd name="connsiteY16" fmla="*/ 129356 h 591409"/>
                <a:gd name="connsiteX17" fmla="*/ 609756 w 609756"/>
                <a:gd name="connsiteY17" fmla="*/ 591409 h 591409"/>
                <a:gd name="connsiteX18" fmla="*/ 147062 w 609756"/>
                <a:gd name="connsiteY18" fmla="*/ 591409 h 591409"/>
                <a:gd name="connsiteX19" fmla="*/ 147062 w 609756"/>
                <a:gd name="connsiteY19" fmla="*/ 293716 h 591409"/>
                <a:gd name="connsiteX20" fmla="*/ 34893 w 609756"/>
                <a:gd name="connsiteY20" fmla="*/ 293716 h 591409"/>
                <a:gd name="connsiteX21" fmla="*/ 34893 w 609756"/>
                <a:gd name="connsiteY21" fmla="*/ 116786 h 591409"/>
                <a:gd name="connsiteX22" fmla="*/ 0 w 609756"/>
                <a:gd name="connsiteY22" fmla="*/ 61416 h 591409"/>
                <a:gd name="connsiteX23" fmla="*/ 61501 w 609756"/>
                <a:gd name="connsiteY23" fmla="*/ 0 h 5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756" h="591409">
                  <a:moveTo>
                    <a:pt x="378407" y="278734"/>
                  </a:moveTo>
                  <a:cubicBezTo>
                    <a:pt x="423556" y="278734"/>
                    <a:pt x="460157" y="315272"/>
                    <a:pt x="460157" y="360343"/>
                  </a:cubicBezTo>
                  <a:cubicBezTo>
                    <a:pt x="460157" y="405414"/>
                    <a:pt x="423556" y="441952"/>
                    <a:pt x="378407" y="441952"/>
                  </a:cubicBezTo>
                  <a:cubicBezTo>
                    <a:pt x="333258" y="441952"/>
                    <a:pt x="296657" y="405414"/>
                    <a:pt x="296657" y="360343"/>
                  </a:cubicBezTo>
                  <a:cubicBezTo>
                    <a:pt x="296657" y="315272"/>
                    <a:pt x="333258" y="278734"/>
                    <a:pt x="378407" y="278734"/>
                  </a:cubicBezTo>
                  <a:close/>
                  <a:moveTo>
                    <a:pt x="378409" y="193954"/>
                  </a:moveTo>
                  <a:cubicBezTo>
                    <a:pt x="286475" y="193954"/>
                    <a:pt x="211750" y="268576"/>
                    <a:pt x="211750" y="360383"/>
                  </a:cubicBezTo>
                  <a:cubicBezTo>
                    <a:pt x="211750" y="452189"/>
                    <a:pt x="286475" y="526811"/>
                    <a:pt x="378409" y="526811"/>
                  </a:cubicBezTo>
                  <a:cubicBezTo>
                    <a:pt x="470342" y="526811"/>
                    <a:pt x="545068" y="452189"/>
                    <a:pt x="545068" y="360383"/>
                  </a:cubicBezTo>
                  <a:cubicBezTo>
                    <a:pt x="545068" y="268576"/>
                    <a:pt x="470342" y="193954"/>
                    <a:pt x="378409" y="193954"/>
                  </a:cubicBezTo>
                  <a:close/>
                  <a:moveTo>
                    <a:pt x="61501" y="0"/>
                  </a:moveTo>
                  <a:cubicBezTo>
                    <a:pt x="95439" y="0"/>
                    <a:pt x="123003" y="27526"/>
                    <a:pt x="123003" y="61416"/>
                  </a:cubicBezTo>
                  <a:cubicBezTo>
                    <a:pt x="123003" y="85760"/>
                    <a:pt x="108822" y="106921"/>
                    <a:pt x="88110" y="116786"/>
                  </a:cubicBezTo>
                  <a:lnTo>
                    <a:pt x="88110" y="240732"/>
                  </a:lnTo>
                  <a:lnTo>
                    <a:pt x="147062" y="240732"/>
                  </a:lnTo>
                  <a:lnTo>
                    <a:pt x="147062" y="129356"/>
                  </a:lnTo>
                  <a:lnTo>
                    <a:pt x="609756" y="129356"/>
                  </a:lnTo>
                  <a:lnTo>
                    <a:pt x="609756" y="591409"/>
                  </a:lnTo>
                  <a:lnTo>
                    <a:pt x="147062" y="591409"/>
                  </a:lnTo>
                  <a:lnTo>
                    <a:pt x="147062" y="293716"/>
                  </a:lnTo>
                  <a:lnTo>
                    <a:pt x="34893" y="293716"/>
                  </a:lnTo>
                  <a:lnTo>
                    <a:pt x="34893" y="116786"/>
                  </a:lnTo>
                  <a:cubicBezTo>
                    <a:pt x="14340" y="106921"/>
                    <a:pt x="0" y="85760"/>
                    <a:pt x="0" y="61416"/>
                  </a:cubicBezTo>
                  <a:cubicBezTo>
                    <a:pt x="0" y="27526"/>
                    <a:pt x="27564" y="0"/>
                    <a:pt x="615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IconShape2"/>
            <p:cNvSpPr/>
            <p:nvPr/>
          </p:nvSpPr>
          <p:spPr bwMode="auto">
            <a:xfrm>
              <a:off x="4541710" y="5105714"/>
              <a:ext cx="315046" cy="314580"/>
            </a:xfrm>
            <a:custGeom>
              <a:avLst/>
              <a:gdLst>
                <a:gd name="T0" fmla="*/ 2750 w 3602"/>
                <a:gd name="T1" fmla="*/ 1341 h 3602"/>
                <a:gd name="T2" fmla="*/ 3461 w 3602"/>
                <a:gd name="T3" fmla="*/ 629 h 3602"/>
                <a:gd name="T4" fmla="*/ 3462 w 3602"/>
                <a:gd name="T5" fmla="*/ 131 h 3602"/>
                <a:gd name="T6" fmla="*/ 2978 w 3602"/>
                <a:gd name="T7" fmla="*/ 135 h 3602"/>
                <a:gd name="T8" fmla="*/ 2261 w 3602"/>
                <a:gd name="T9" fmla="*/ 853 h 3602"/>
                <a:gd name="T10" fmla="*/ 451 w 3602"/>
                <a:gd name="T11" fmla="*/ 147 h 3602"/>
                <a:gd name="T12" fmla="*/ 79 w 3602"/>
                <a:gd name="T13" fmla="*/ 276 h 3602"/>
                <a:gd name="T14" fmla="*/ 123 w 3602"/>
                <a:gd name="T15" fmla="*/ 667 h 3602"/>
                <a:gd name="T16" fmla="*/ 1495 w 3602"/>
                <a:gd name="T17" fmla="*/ 1618 h 3602"/>
                <a:gd name="T18" fmla="*/ 642 w 3602"/>
                <a:gd name="T19" fmla="*/ 2472 h 3602"/>
                <a:gd name="T20" fmla="*/ 196 w 3602"/>
                <a:gd name="T21" fmla="*/ 2470 h 3602"/>
                <a:gd name="T22" fmla="*/ 38 w 3602"/>
                <a:gd name="T23" fmla="*/ 2611 h 3602"/>
                <a:gd name="T24" fmla="*/ 132 w 3602"/>
                <a:gd name="T25" fmla="*/ 2776 h 3602"/>
                <a:gd name="T26" fmla="*/ 342 w 3602"/>
                <a:gd name="T27" fmla="*/ 2876 h 3602"/>
                <a:gd name="T28" fmla="*/ 727 w 3602"/>
                <a:gd name="T29" fmla="*/ 3260 h 3602"/>
                <a:gd name="T30" fmla="*/ 828 w 3602"/>
                <a:gd name="T31" fmla="*/ 3474 h 3602"/>
                <a:gd name="T32" fmla="*/ 973 w 3602"/>
                <a:gd name="T33" fmla="*/ 3566 h 3602"/>
                <a:gd name="T34" fmla="*/ 1007 w 3602"/>
                <a:gd name="T35" fmla="*/ 3562 h 3602"/>
                <a:gd name="T36" fmla="*/ 1133 w 3602"/>
                <a:gd name="T37" fmla="*/ 3407 h 3602"/>
                <a:gd name="T38" fmla="*/ 1135 w 3602"/>
                <a:gd name="T39" fmla="*/ 2956 h 3602"/>
                <a:gd name="T40" fmla="*/ 1984 w 3602"/>
                <a:gd name="T41" fmla="*/ 2107 h 3602"/>
                <a:gd name="T42" fmla="*/ 2935 w 3602"/>
                <a:gd name="T43" fmla="*/ 3480 h 3602"/>
                <a:gd name="T44" fmla="*/ 3327 w 3602"/>
                <a:gd name="T45" fmla="*/ 3523 h 3602"/>
                <a:gd name="T46" fmla="*/ 3455 w 3602"/>
                <a:gd name="T47" fmla="*/ 3151 h 3602"/>
                <a:gd name="T48" fmla="*/ 2750 w 3602"/>
                <a:gd name="T49" fmla="*/ 1341 h 3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02" h="3602">
                  <a:moveTo>
                    <a:pt x="2750" y="1341"/>
                  </a:moveTo>
                  <a:lnTo>
                    <a:pt x="3461" y="629"/>
                  </a:lnTo>
                  <a:cubicBezTo>
                    <a:pt x="3598" y="492"/>
                    <a:pt x="3602" y="265"/>
                    <a:pt x="3462" y="131"/>
                  </a:cubicBezTo>
                  <a:cubicBezTo>
                    <a:pt x="3327" y="0"/>
                    <a:pt x="3112" y="2"/>
                    <a:pt x="2978" y="135"/>
                  </a:cubicBezTo>
                  <a:lnTo>
                    <a:pt x="2261" y="853"/>
                  </a:lnTo>
                  <a:lnTo>
                    <a:pt x="451" y="147"/>
                  </a:lnTo>
                  <a:cubicBezTo>
                    <a:pt x="312" y="98"/>
                    <a:pt x="158" y="151"/>
                    <a:pt x="79" y="276"/>
                  </a:cubicBezTo>
                  <a:cubicBezTo>
                    <a:pt x="0" y="400"/>
                    <a:pt x="18" y="563"/>
                    <a:pt x="123" y="667"/>
                  </a:cubicBezTo>
                  <a:lnTo>
                    <a:pt x="1495" y="1618"/>
                  </a:lnTo>
                  <a:lnTo>
                    <a:pt x="642" y="2472"/>
                  </a:lnTo>
                  <a:lnTo>
                    <a:pt x="196" y="2470"/>
                  </a:lnTo>
                  <a:cubicBezTo>
                    <a:pt x="116" y="2470"/>
                    <a:pt x="47" y="2530"/>
                    <a:pt x="38" y="2611"/>
                  </a:cubicBezTo>
                  <a:cubicBezTo>
                    <a:pt x="29" y="2680"/>
                    <a:pt x="69" y="2746"/>
                    <a:pt x="132" y="2776"/>
                  </a:cubicBezTo>
                  <a:lnTo>
                    <a:pt x="342" y="2876"/>
                  </a:lnTo>
                  <a:cubicBezTo>
                    <a:pt x="511" y="2956"/>
                    <a:pt x="647" y="3091"/>
                    <a:pt x="727" y="3260"/>
                  </a:cubicBezTo>
                  <a:lnTo>
                    <a:pt x="828" y="3474"/>
                  </a:lnTo>
                  <a:cubicBezTo>
                    <a:pt x="855" y="3531"/>
                    <a:pt x="912" y="3566"/>
                    <a:pt x="973" y="3566"/>
                  </a:cubicBezTo>
                  <a:cubicBezTo>
                    <a:pt x="984" y="3566"/>
                    <a:pt x="996" y="3564"/>
                    <a:pt x="1007" y="3562"/>
                  </a:cubicBezTo>
                  <a:cubicBezTo>
                    <a:pt x="1080" y="3546"/>
                    <a:pt x="1132" y="3481"/>
                    <a:pt x="1133" y="3407"/>
                  </a:cubicBezTo>
                  <a:lnTo>
                    <a:pt x="1135" y="2956"/>
                  </a:lnTo>
                  <a:lnTo>
                    <a:pt x="1984" y="2107"/>
                  </a:lnTo>
                  <a:lnTo>
                    <a:pt x="2935" y="3480"/>
                  </a:lnTo>
                  <a:cubicBezTo>
                    <a:pt x="3039" y="3584"/>
                    <a:pt x="3202" y="3602"/>
                    <a:pt x="3327" y="3523"/>
                  </a:cubicBezTo>
                  <a:cubicBezTo>
                    <a:pt x="3451" y="3444"/>
                    <a:pt x="3504" y="3290"/>
                    <a:pt x="3455" y="3151"/>
                  </a:cubicBezTo>
                  <a:lnTo>
                    <a:pt x="2750" y="13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IconShape3"/>
            <p:cNvSpPr/>
            <p:nvPr/>
          </p:nvSpPr>
          <p:spPr bwMode="auto">
            <a:xfrm>
              <a:off x="5430093" y="5120742"/>
              <a:ext cx="174580" cy="284525"/>
            </a:xfrm>
            <a:custGeom>
              <a:avLst/>
              <a:gdLst>
                <a:gd name="connsiteX0" fmla="*/ 27432 w 372493"/>
                <a:gd name="connsiteY0" fmla="*/ 339349 h 607074"/>
                <a:gd name="connsiteX1" fmla="*/ 345062 w 372493"/>
                <a:gd name="connsiteY1" fmla="*/ 339349 h 607074"/>
                <a:gd name="connsiteX2" fmla="*/ 367253 w 372493"/>
                <a:gd name="connsiteY2" fmla="*/ 350659 h 607074"/>
                <a:gd name="connsiteX3" fmla="*/ 371152 w 372493"/>
                <a:gd name="connsiteY3" fmla="*/ 375225 h 607074"/>
                <a:gd name="connsiteX4" fmla="*/ 272641 w 372493"/>
                <a:gd name="connsiteY4" fmla="*/ 511220 h 607074"/>
                <a:gd name="connsiteX5" fmla="*/ 296782 w 372493"/>
                <a:gd name="connsiteY5" fmla="*/ 544129 h 607074"/>
                <a:gd name="connsiteX6" fmla="*/ 313866 w 372493"/>
                <a:gd name="connsiteY6" fmla="*/ 582322 h 607074"/>
                <a:gd name="connsiteX7" fmla="*/ 311173 w 372493"/>
                <a:gd name="connsiteY7" fmla="*/ 599287 h 607074"/>
                <a:gd name="connsiteX8" fmla="*/ 295853 w 372493"/>
                <a:gd name="connsiteY8" fmla="*/ 607074 h 607074"/>
                <a:gd name="connsiteX9" fmla="*/ 76641 w 372493"/>
                <a:gd name="connsiteY9" fmla="*/ 607074 h 607074"/>
                <a:gd name="connsiteX10" fmla="*/ 61321 w 372493"/>
                <a:gd name="connsiteY10" fmla="*/ 599287 h 607074"/>
                <a:gd name="connsiteX11" fmla="*/ 58628 w 372493"/>
                <a:gd name="connsiteY11" fmla="*/ 582322 h 607074"/>
                <a:gd name="connsiteX12" fmla="*/ 75712 w 372493"/>
                <a:gd name="connsiteY12" fmla="*/ 544222 h 607074"/>
                <a:gd name="connsiteX13" fmla="*/ 99853 w 372493"/>
                <a:gd name="connsiteY13" fmla="*/ 511220 h 607074"/>
                <a:gd name="connsiteX14" fmla="*/ 1342 w 372493"/>
                <a:gd name="connsiteY14" fmla="*/ 375225 h 607074"/>
                <a:gd name="connsiteX15" fmla="*/ 5241 w 372493"/>
                <a:gd name="connsiteY15" fmla="*/ 350659 h 607074"/>
                <a:gd name="connsiteX16" fmla="*/ 27432 w 372493"/>
                <a:gd name="connsiteY16" fmla="*/ 339349 h 607074"/>
                <a:gd name="connsiteX17" fmla="*/ 186294 w 372493"/>
                <a:gd name="connsiteY17" fmla="*/ 0 h 607074"/>
                <a:gd name="connsiteX18" fmla="*/ 229282 w 372493"/>
                <a:gd name="connsiteY18" fmla="*/ 14182 h 607074"/>
                <a:gd name="connsiteX19" fmla="*/ 207092 w 372493"/>
                <a:gd name="connsiteY19" fmla="*/ 33926 h 607074"/>
                <a:gd name="connsiteX20" fmla="*/ 202542 w 372493"/>
                <a:gd name="connsiteY20" fmla="*/ 49499 h 607074"/>
                <a:gd name="connsiteX21" fmla="*/ 214612 w 372493"/>
                <a:gd name="connsiteY21" fmla="*/ 91768 h 607074"/>
                <a:gd name="connsiteX22" fmla="*/ 203285 w 372493"/>
                <a:gd name="connsiteY22" fmla="*/ 117259 h 607074"/>
                <a:gd name="connsiteX23" fmla="*/ 211084 w 372493"/>
                <a:gd name="connsiteY23" fmla="*/ 137467 h 607074"/>
                <a:gd name="connsiteX24" fmla="*/ 217212 w 372493"/>
                <a:gd name="connsiteY24" fmla="*/ 138765 h 607074"/>
                <a:gd name="connsiteX25" fmla="*/ 231232 w 372493"/>
                <a:gd name="connsiteY25" fmla="*/ 129680 h 607074"/>
                <a:gd name="connsiteX26" fmla="*/ 244880 w 372493"/>
                <a:gd name="connsiteY26" fmla="*/ 99091 h 607074"/>
                <a:gd name="connsiteX27" fmla="*/ 245623 w 372493"/>
                <a:gd name="connsiteY27" fmla="*/ 88709 h 607074"/>
                <a:gd name="connsiteX28" fmla="*/ 234667 w 372493"/>
                <a:gd name="connsiteY28" fmla="*/ 50333 h 607074"/>
                <a:gd name="connsiteX29" fmla="*/ 253422 w 372493"/>
                <a:gd name="connsiteY29" fmla="*/ 33741 h 607074"/>
                <a:gd name="connsiteX30" fmla="*/ 350912 w 372493"/>
                <a:gd name="connsiteY30" fmla="*/ 276509 h 607074"/>
                <a:gd name="connsiteX31" fmla="*/ 349241 w 372493"/>
                <a:gd name="connsiteY31" fmla="*/ 299127 h 607074"/>
                <a:gd name="connsiteX32" fmla="*/ 345063 w 372493"/>
                <a:gd name="connsiteY32" fmla="*/ 298571 h 607074"/>
                <a:gd name="connsiteX33" fmla="*/ 27432 w 372493"/>
                <a:gd name="connsiteY33" fmla="*/ 298571 h 607074"/>
                <a:gd name="connsiteX34" fmla="*/ 23254 w 372493"/>
                <a:gd name="connsiteY34" fmla="*/ 299127 h 607074"/>
                <a:gd name="connsiteX35" fmla="*/ 21583 w 372493"/>
                <a:gd name="connsiteY35" fmla="*/ 276509 h 607074"/>
                <a:gd name="connsiteX36" fmla="*/ 70606 w 372493"/>
                <a:gd name="connsiteY36" fmla="*/ 102799 h 607074"/>
                <a:gd name="connsiteX37" fmla="*/ 113502 w 372493"/>
                <a:gd name="connsiteY37" fmla="*/ 121894 h 607074"/>
                <a:gd name="connsiteX38" fmla="*/ 113502 w 372493"/>
                <a:gd name="connsiteY38" fmla="*/ 171022 h 607074"/>
                <a:gd name="connsiteX39" fmla="*/ 119258 w 372493"/>
                <a:gd name="connsiteY39" fmla="*/ 183073 h 607074"/>
                <a:gd name="connsiteX40" fmla="*/ 154262 w 372493"/>
                <a:gd name="connsiteY40" fmla="*/ 210696 h 607074"/>
                <a:gd name="connsiteX41" fmla="*/ 154262 w 372493"/>
                <a:gd name="connsiteY41" fmla="*/ 231645 h 607074"/>
                <a:gd name="connsiteX42" fmla="*/ 169581 w 372493"/>
                <a:gd name="connsiteY42" fmla="*/ 246940 h 607074"/>
                <a:gd name="connsiteX43" fmla="*/ 184901 w 372493"/>
                <a:gd name="connsiteY43" fmla="*/ 231645 h 607074"/>
                <a:gd name="connsiteX44" fmla="*/ 184901 w 372493"/>
                <a:gd name="connsiteY44" fmla="*/ 203373 h 607074"/>
                <a:gd name="connsiteX45" fmla="*/ 179145 w 372493"/>
                <a:gd name="connsiteY45" fmla="*/ 191323 h 607074"/>
                <a:gd name="connsiteX46" fmla="*/ 144048 w 372493"/>
                <a:gd name="connsiteY46" fmla="*/ 163607 h 607074"/>
                <a:gd name="connsiteX47" fmla="*/ 144048 w 372493"/>
                <a:gd name="connsiteY47" fmla="*/ 111976 h 607074"/>
                <a:gd name="connsiteX48" fmla="*/ 135042 w 372493"/>
                <a:gd name="connsiteY48" fmla="*/ 97979 h 607074"/>
                <a:gd name="connsiteX49" fmla="*/ 86019 w 372493"/>
                <a:gd name="connsiteY49" fmla="*/ 76195 h 607074"/>
                <a:gd name="connsiteX50" fmla="*/ 186294 w 372493"/>
                <a:gd name="connsiteY50" fmla="*/ 0 h 6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2493" h="607074">
                  <a:moveTo>
                    <a:pt x="27432" y="339349"/>
                  </a:moveTo>
                  <a:lnTo>
                    <a:pt x="345062" y="339349"/>
                  </a:lnTo>
                  <a:cubicBezTo>
                    <a:pt x="353883" y="339349"/>
                    <a:pt x="362053" y="343521"/>
                    <a:pt x="367253" y="350659"/>
                  </a:cubicBezTo>
                  <a:cubicBezTo>
                    <a:pt x="372452" y="357704"/>
                    <a:pt x="373845" y="366882"/>
                    <a:pt x="371152" y="375225"/>
                  </a:cubicBezTo>
                  <a:cubicBezTo>
                    <a:pt x="352954" y="431310"/>
                    <a:pt x="317487" y="481647"/>
                    <a:pt x="272641" y="511220"/>
                  </a:cubicBezTo>
                  <a:cubicBezTo>
                    <a:pt x="281740" y="520953"/>
                    <a:pt x="289818" y="532170"/>
                    <a:pt x="296782" y="544129"/>
                  </a:cubicBezTo>
                  <a:cubicBezTo>
                    <a:pt x="303745" y="556180"/>
                    <a:pt x="309595" y="568973"/>
                    <a:pt x="313866" y="582322"/>
                  </a:cubicBezTo>
                  <a:cubicBezTo>
                    <a:pt x="315815" y="588070"/>
                    <a:pt x="314794" y="594374"/>
                    <a:pt x="311173" y="599287"/>
                  </a:cubicBezTo>
                  <a:cubicBezTo>
                    <a:pt x="307645" y="604200"/>
                    <a:pt x="301981" y="607074"/>
                    <a:pt x="295853" y="607074"/>
                  </a:cubicBezTo>
                  <a:lnTo>
                    <a:pt x="76641" y="607074"/>
                  </a:lnTo>
                  <a:cubicBezTo>
                    <a:pt x="70513" y="607074"/>
                    <a:pt x="64849" y="604200"/>
                    <a:pt x="61321" y="599287"/>
                  </a:cubicBezTo>
                  <a:cubicBezTo>
                    <a:pt x="57700" y="594374"/>
                    <a:pt x="56771" y="588070"/>
                    <a:pt x="58628" y="582322"/>
                  </a:cubicBezTo>
                  <a:cubicBezTo>
                    <a:pt x="62899" y="568973"/>
                    <a:pt x="68749" y="556180"/>
                    <a:pt x="75712" y="544222"/>
                  </a:cubicBezTo>
                  <a:cubicBezTo>
                    <a:pt x="82676" y="532170"/>
                    <a:pt x="90754" y="520953"/>
                    <a:pt x="99853" y="511220"/>
                  </a:cubicBezTo>
                  <a:cubicBezTo>
                    <a:pt x="55007" y="481647"/>
                    <a:pt x="19632" y="431310"/>
                    <a:pt x="1342" y="375225"/>
                  </a:cubicBezTo>
                  <a:cubicBezTo>
                    <a:pt x="-1351" y="366882"/>
                    <a:pt x="42" y="357704"/>
                    <a:pt x="5241" y="350659"/>
                  </a:cubicBezTo>
                  <a:cubicBezTo>
                    <a:pt x="10441" y="343521"/>
                    <a:pt x="18611" y="339349"/>
                    <a:pt x="27432" y="339349"/>
                  </a:cubicBezTo>
                  <a:close/>
                  <a:moveTo>
                    <a:pt x="186294" y="0"/>
                  </a:moveTo>
                  <a:cubicBezTo>
                    <a:pt x="201149" y="0"/>
                    <a:pt x="215541" y="5376"/>
                    <a:pt x="229282" y="14182"/>
                  </a:cubicBezTo>
                  <a:lnTo>
                    <a:pt x="207092" y="33926"/>
                  </a:lnTo>
                  <a:cubicBezTo>
                    <a:pt x="202728" y="37820"/>
                    <a:pt x="200964" y="43845"/>
                    <a:pt x="202542" y="49499"/>
                  </a:cubicBezTo>
                  <a:lnTo>
                    <a:pt x="214612" y="91768"/>
                  </a:lnTo>
                  <a:lnTo>
                    <a:pt x="203285" y="117259"/>
                  </a:lnTo>
                  <a:cubicBezTo>
                    <a:pt x="199850" y="124953"/>
                    <a:pt x="203285" y="134037"/>
                    <a:pt x="211084" y="137467"/>
                  </a:cubicBezTo>
                  <a:cubicBezTo>
                    <a:pt x="213034" y="138394"/>
                    <a:pt x="215169" y="138765"/>
                    <a:pt x="217212" y="138765"/>
                  </a:cubicBezTo>
                  <a:cubicBezTo>
                    <a:pt x="223154" y="138765"/>
                    <a:pt x="228725" y="135427"/>
                    <a:pt x="231232" y="129680"/>
                  </a:cubicBezTo>
                  <a:lnTo>
                    <a:pt x="244880" y="99091"/>
                  </a:lnTo>
                  <a:cubicBezTo>
                    <a:pt x="246366" y="95847"/>
                    <a:pt x="246552" y="92139"/>
                    <a:pt x="245623" y="88709"/>
                  </a:cubicBezTo>
                  <a:lnTo>
                    <a:pt x="234667" y="50333"/>
                  </a:lnTo>
                  <a:lnTo>
                    <a:pt x="253422" y="33741"/>
                  </a:lnTo>
                  <a:cubicBezTo>
                    <a:pt x="310895" y="91397"/>
                    <a:pt x="350912" y="209584"/>
                    <a:pt x="350912" y="276509"/>
                  </a:cubicBezTo>
                  <a:cubicBezTo>
                    <a:pt x="350912" y="284018"/>
                    <a:pt x="350262" y="291526"/>
                    <a:pt x="349241" y="299127"/>
                  </a:cubicBezTo>
                  <a:cubicBezTo>
                    <a:pt x="347848" y="299034"/>
                    <a:pt x="346455" y="298571"/>
                    <a:pt x="345063" y="298571"/>
                  </a:cubicBezTo>
                  <a:lnTo>
                    <a:pt x="27432" y="298571"/>
                  </a:lnTo>
                  <a:cubicBezTo>
                    <a:pt x="26040" y="298571"/>
                    <a:pt x="24647" y="299034"/>
                    <a:pt x="23254" y="299127"/>
                  </a:cubicBezTo>
                  <a:cubicBezTo>
                    <a:pt x="22233" y="291526"/>
                    <a:pt x="21583" y="284018"/>
                    <a:pt x="21583" y="276509"/>
                  </a:cubicBezTo>
                  <a:cubicBezTo>
                    <a:pt x="21583" y="230718"/>
                    <a:pt x="40338" y="160826"/>
                    <a:pt x="70606" y="102799"/>
                  </a:cubicBezTo>
                  <a:lnTo>
                    <a:pt x="113502" y="121894"/>
                  </a:lnTo>
                  <a:lnTo>
                    <a:pt x="113502" y="171022"/>
                  </a:lnTo>
                  <a:cubicBezTo>
                    <a:pt x="113502" y="175750"/>
                    <a:pt x="115637" y="180107"/>
                    <a:pt x="119258" y="183073"/>
                  </a:cubicBezTo>
                  <a:lnTo>
                    <a:pt x="154262" y="210696"/>
                  </a:lnTo>
                  <a:lnTo>
                    <a:pt x="154262" y="231645"/>
                  </a:lnTo>
                  <a:cubicBezTo>
                    <a:pt x="154262" y="240080"/>
                    <a:pt x="161132" y="246940"/>
                    <a:pt x="169581" y="246940"/>
                  </a:cubicBezTo>
                  <a:cubicBezTo>
                    <a:pt x="178031" y="246940"/>
                    <a:pt x="184901" y="240080"/>
                    <a:pt x="184901" y="231645"/>
                  </a:cubicBezTo>
                  <a:lnTo>
                    <a:pt x="184901" y="203373"/>
                  </a:lnTo>
                  <a:cubicBezTo>
                    <a:pt x="184901" y="198646"/>
                    <a:pt x="182766" y="194196"/>
                    <a:pt x="179145" y="191323"/>
                  </a:cubicBezTo>
                  <a:lnTo>
                    <a:pt x="144048" y="163607"/>
                  </a:lnTo>
                  <a:lnTo>
                    <a:pt x="144048" y="111976"/>
                  </a:lnTo>
                  <a:cubicBezTo>
                    <a:pt x="144048" y="105858"/>
                    <a:pt x="140520" y="100389"/>
                    <a:pt x="135042" y="97979"/>
                  </a:cubicBezTo>
                  <a:lnTo>
                    <a:pt x="86019" y="76195"/>
                  </a:lnTo>
                  <a:cubicBezTo>
                    <a:pt x="113780" y="32258"/>
                    <a:pt x="148505" y="0"/>
                    <a:pt x="1862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6455761" y="2006529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471636" y="2474055"/>
            <a:ext cx="4126022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55761" y="4376308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471636" y="4843834"/>
            <a:ext cx="4126022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559551" y="3955937"/>
            <a:ext cx="2520462" cy="0"/>
          </a:xfrm>
          <a:prstGeom prst="line">
            <a:avLst/>
          </a:prstGeom>
          <a:ln w="19050">
            <a:solidFill>
              <a:srgbClr val="6E08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30969" y="298450"/>
            <a:ext cx="11930062" cy="6419850"/>
          </a:xfrm>
          <a:prstGeom prst="roundRect">
            <a:avLst>
              <a:gd name="adj" fmla="val 280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321207" y="76198"/>
            <a:ext cx="3551833" cy="527050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67257" y="63498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研究内容与假设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287121" y="1844663"/>
          <a:ext cx="5000812" cy="4093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060202" y="1837761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88777" y="2279535"/>
            <a:ext cx="3831991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60202" y="3265410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088777" y="3707184"/>
            <a:ext cx="3831991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60202" y="4707983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088777" y="5149757"/>
            <a:ext cx="3831991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118-苏州大学-img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-361950"/>
            <a:ext cx="12131040" cy="758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>
              <a:alpha val="3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>
              <a:alpha val="3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652588" y="1714500"/>
            <a:ext cx="8886825" cy="3429000"/>
          </a:xfrm>
          <a:prstGeom prst="roundRect">
            <a:avLst>
              <a:gd name="adj" fmla="val 10086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163417" y="1388660"/>
            <a:ext cx="3865166" cy="646332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35507" y="1440936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PART.04</a:t>
            </a:r>
            <a:endParaRPr lang="zh-CN" altLang="en-US" sz="2800" dirty="0">
              <a:solidFill>
                <a:schemeClr val="bg1"/>
              </a:solidFill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38494" y="2600407"/>
            <a:ext cx="77150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7200" dirty="0">
                <a:solidFill/>
                <a:latin typeface="汉仪大宋简" panose="02010600000101010101" pitchFamily="2" charset="-122"/>
                <a:ea typeface="汉仪大宋简" panose="02010600000101010101" pitchFamily="2" charset="-122"/>
              </a:rPr>
              <a:t>时间安排与规划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219698" y="4160561"/>
            <a:ext cx="575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800" dirty="0">
                <a:solidFill/>
              </a:rPr>
              <a:t>Timing and planning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30969" y="298450"/>
            <a:ext cx="11930062" cy="6419850"/>
          </a:xfrm>
          <a:prstGeom prst="roundRect">
            <a:avLst>
              <a:gd name="adj" fmla="val 280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321207" y="76198"/>
            <a:ext cx="3551833" cy="527050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67257" y="63498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时间安排与规划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41477" y="3296007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51002" y="3824670"/>
            <a:ext cx="420052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51002" y="5249572"/>
            <a:ext cx="420052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492458" y="2006314"/>
            <a:ext cx="3785771" cy="786925"/>
            <a:chOff x="6460708" y="1933289"/>
            <a:chExt cx="3785771" cy="78692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0708" y="1933289"/>
              <a:ext cx="3785771" cy="786925"/>
              <a:chOff x="6384508" y="1942814"/>
              <a:chExt cx="3785771" cy="786925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9386444" y="1942814"/>
                <a:ext cx="783835" cy="783835"/>
              </a:xfrm>
              <a:prstGeom prst="ellipse">
                <a:avLst/>
              </a:prstGeom>
              <a:solidFill>
                <a:srgbClr val="6E08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7885476" y="1945904"/>
                <a:ext cx="783835" cy="783835"/>
              </a:xfrm>
              <a:prstGeom prst="ellipse">
                <a:avLst/>
              </a:prstGeom>
              <a:solidFill>
                <a:srgbClr val="6E08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384508" y="1942815"/>
                <a:ext cx="783835" cy="783835"/>
              </a:xfrm>
              <a:prstGeom prst="ellipse">
                <a:avLst/>
              </a:prstGeom>
              <a:solidFill>
                <a:srgbClr val="6E08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箭头: 右 15"/>
            <p:cNvSpPr/>
            <p:nvPr/>
          </p:nvSpPr>
          <p:spPr>
            <a:xfrm>
              <a:off x="7448550" y="2228850"/>
              <a:ext cx="298813" cy="2190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箭头: 右 16"/>
            <p:cNvSpPr/>
            <p:nvPr/>
          </p:nvSpPr>
          <p:spPr>
            <a:xfrm>
              <a:off x="8982141" y="2228850"/>
              <a:ext cx="298813" cy="2190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graduate-cap_46910"/>
            <p:cNvSpPr>
              <a:spLocks noChangeAspect="1"/>
            </p:cNvSpPr>
            <p:nvPr/>
          </p:nvSpPr>
          <p:spPr bwMode="auto">
            <a:xfrm>
              <a:off x="6621900" y="2129461"/>
              <a:ext cx="488791" cy="401766"/>
            </a:xfrm>
            <a:custGeom>
              <a:avLst/>
              <a:gdLst>
                <a:gd name="connsiteX0" fmla="*/ 101332 w 607991"/>
                <a:gd name="connsiteY0" fmla="*/ 229973 h 499744"/>
                <a:gd name="connsiteX1" fmla="*/ 300898 w 607991"/>
                <a:gd name="connsiteY1" fmla="*/ 340321 h 499744"/>
                <a:gd name="connsiteX2" fmla="*/ 500520 w 607991"/>
                <a:gd name="connsiteY2" fmla="*/ 229973 h 499744"/>
                <a:gd name="connsiteX3" fmla="*/ 472871 w 607991"/>
                <a:gd name="connsiteY3" fmla="*/ 367922 h 499744"/>
                <a:gd name="connsiteX4" fmla="*/ 380747 w 607991"/>
                <a:gd name="connsiteY4" fmla="*/ 469050 h 499744"/>
                <a:gd name="connsiteX5" fmla="*/ 300898 w 607991"/>
                <a:gd name="connsiteY5" fmla="*/ 499744 h 499744"/>
                <a:gd name="connsiteX6" fmla="*/ 221048 w 607991"/>
                <a:gd name="connsiteY6" fmla="*/ 469050 h 499744"/>
                <a:gd name="connsiteX7" fmla="*/ 128924 w 607991"/>
                <a:gd name="connsiteY7" fmla="*/ 367922 h 499744"/>
                <a:gd name="connsiteX8" fmla="*/ 300898 w 607991"/>
                <a:gd name="connsiteY8" fmla="*/ 64372 h 499744"/>
                <a:gd name="connsiteX9" fmla="*/ 242566 w 607991"/>
                <a:gd name="connsiteY9" fmla="*/ 114942 h 499744"/>
                <a:gd name="connsiteX10" fmla="*/ 300898 w 607991"/>
                <a:gd name="connsiteY10" fmla="*/ 165569 h 499744"/>
                <a:gd name="connsiteX11" fmla="*/ 354069 w 607991"/>
                <a:gd name="connsiteY11" fmla="*/ 135617 h 499744"/>
                <a:gd name="connsiteX12" fmla="*/ 301701 w 607991"/>
                <a:gd name="connsiteY12" fmla="*/ 133326 h 499744"/>
                <a:gd name="connsiteX13" fmla="*/ 300095 w 607991"/>
                <a:gd name="connsiteY13" fmla="*/ 96558 h 499744"/>
                <a:gd name="connsiteX14" fmla="*/ 355847 w 607991"/>
                <a:gd name="connsiteY14" fmla="*/ 98677 h 499744"/>
                <a:gd name="connsiteX15" fmla="*/ 300898 w 607991"/>
                <a:gd name="connsiteY15" fmla="*/ 64372 h 499744"/>
                <a:gd name="connsiteX16" fmla="*/ 300898 w 607991"/>
                <a:gd name="connsiteY16" fmla="*/ 0 h 499744"/>
                <a:gd name="connsiteX17" fmla="*/ 607991 w 607991"/>
                <a:gd name="connsiteY17" fmla="*/ 125709 h 499744"/>
                <a:gd name="connsiteX18" fmla="*/ 530788 w 607991"/>
                <a:gd name="connsiteY18" fmla="*/ 166543 h 499744"/>
                <a:gd name="connsiteX19" fmla="*/ 535491 w 607991"/>
                <a:gd name="connsiteY19" fmla="*/ 170781 h 499744"/>
                <a:gd name="connsiteX20" fmla="*/ 580287 w 607991"/>
                <a:gd name="connsiteY20" fmla="*/ 304851 h 499744"/>
                <a:gd name="connsiteX21" fmla="*/ 577993 w 607991"/>
                <a:gd name="connsiteY21" fmla="*/ 325812 h 499744"/>
                <a:gd name="connsiteX22" fmla="*/ 579943 w 607991"/>
                <a:gd name="connsiteY22" fmla="*/ 416300 h 499744"/>
                <a:gd name="connsiteX23" fmla="*/ 543865 w 607991"/>
                <a:gd name="connsiteY23" fmla="*/ 423745 h 499744"/>
                <a:gd name="connsiteX24" fmla="*/ 541456 w 607991"/>
                <a:gd name="connsiteY24" fmla="*/ 321231 h 499744"/>
                <a:gd name="connsiteX25" fmla="*/ 543521 w 607991"/>
                <a:gd name="connsiteY25" fmla="*/ 302160 h 499744"/>
                <a:gd name="connsiteX26" fmla="*/ 509107 w 607991"/>
                <a:gd name="connsiteY26" fmla="*/ 196495 h 499744"/>
                <a:gd name="connsiteX27" fmla="*/ 496201 w 607991"/>
                <a:gd name="connsiteY27" fmla="*/ 184869 h 499744"/>
                <a:gd name="connsiteX28" fmla="*/ 300898 w 607991"/>
                <a:gd name="connsiteY28" fmla="*/ 288186 h 499744"/>
                <a:gd name="connsiteX29" fmla="*/ 0 w 607991"/>
                <a:gd name="connsiteY29" fmla="*/ 125709 h 49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07991" h="499744">
                  <a:moveTo>
                    <a:pt x="101332" y="229973"/>
                  </a:moveTo>
                  <a:lnTo>
                    <a:pt x="300898" y="340321"/>
                  </a:lnTo>
                  <a:lnTo>
                    <a:pt x="500520" y="229973"/>
                  </a:lnTo>
                  <a:lnTo>
                    <a:pt x="472871" y="367922"/>
                  </a:lnTo>
                  <a:cubicBezTo>
                    <a:pt x="472871" y="367922"/>
                    <a:pt x="494325" y="432287"/>
                    <a:pt x="380747" y="469050"/>
                  </a:cubicBezTo>
                  <a:lnTo>
                    <a:pt x="300898" y="499744"/>
                  </a:lnTo>
                  <a:lnTo>
                    <a:pt x="221048" y="469050"/>
                  </a:lnTo>
                  <a:cubicBezTo>
                    <a:pt x="107470" y="432287"/>
                    <a:pt x="128924" y="367922"/>
                    <a:pt x="128924" y="367922"/>
                  </a:cubicBezTo>
                  <a:close/>
                  <a:moveTo>
                    <a:pt x="300898" y="64372"/>
                  </a:moveTo>
                  <a:cubicBezTo>
                    <a:pt x="268663" y="64372"/>
                    <a:pt x="242566" y="87051"/>
                    <a:pt x="242566" y="114942"/>
                  </a:cubicBezTo>
                  <a:cubicBezTo>
                    <a:pt x="242566" y="142890"/>
                    <a:pt x="268663" y="165569"/>
                    <a:pt x="300898" y="165569"/>
                  </a:cubicBezTo>
                  <a:cubicBezTo>
                    <a:pt x="324587" y="165569"/>
                    <a:pt x="344892" y="153256"/>
                    <a:pt x="354069" y="135617"/>
                  </a:cubicBezTo>
                  <a:cubicBezTo>
                    <a:pt x="323956" y="132524"/>
                    <a:pt x="302275" y="133326"/>
                    <a:pt x="301701" y="133326"/>
                  </a:cubicBezTo>
                  <a:lnTo>
                    <a:pt x="300095" y="96558"/>
                  </a:lnTo>
                  <a:cubicBezTo>
                    <a:pt x="302447" y="96444"/>
                    <a:pt x="324759" y="95585"/>
                    <a:pt x="355847" y="98677"/>
                  </a:cubicBezTo>
                  <a:cubicBezTo>
                    <a:pt x="348046" y="78747"/>
                    <a:pt x="326480" y="64372"/>
                    <a:pt x="300898" y="64372"/>
                  </a:cubicBezTo>
                  <a:close/>
                  <a:moveTo>
                    <a:pt x="300898" y="0"/>
                  </a:moveTo>
                  <a:lnTo>
                    <a:pt x="607991" y="125709"/>
                  </a:lnTo>
                  <a:lnTo>
                    <a:pt x="530788" y="166543"/>
                  </a:lnTo>
                  <a:cubicBezTo>
                    <a:pt x="532336" y="167975"/>
                    <a:pt x="534000" y="169292"/>
                    <a:pt x="535491" y="170781"/>
                  </a:cubicBezTo>
                  <a:cubicBezTo>
                    <a:pt x="569217" y="205487"/>
                    <a:pt x="584303" y="250616"/>
                    <a:pt x="580287" y="304851"/>
                  </a:cubicBezTo>
                  <a:cubicBezTo>
                    <a:pt x="579771" y="311609"/>
                    <a:pt x="578911" y="318539"/>
                    <a:pt x="577993" y="325812"/>
                  </a:cubicBezTo>
                  <a:cubicBezTo>
                    <a:pt x="575011" y="349522"/>
                    <a:pt x="571626" y="376325"/>
                    <a:pt x="579943" y="416300"/>
                  </a:cubicBezTo>
                  <a:lnTo>
                    <a:pt x="543865" y="423745"/>
                  </a:lnTo>
                  <a:cubicBezTo>
                    <a:pt x="534344" y="377814"/>
                    <a:pt x="538244" y="346430"/>
                    <a:pt x="541456" y="321231"/>
                  </a:cubicBezTo>
                  <a:cubicBezTo>
                    <a:pt x="542259" y="314587"/>
                    <a:pt x="543062" y="308288"/>
                    <a:pt x="543521" y="302160"/>
                  </a:cubicBezTo>
                  <a:cubicBezTo>
                    <a:pt x="546791" y="258233"/>
                    <a:pt x="535549" y="223699"/>
                    <a:pt x="509107" y="196495"/>
                  </a:cubicBezTo>
                  <a:cubicBezTo>
                    <a:pt x="505034" y="192372"/>
                    <a:pt x="500732" y="188477"/>
                    <a:pt x="496201" y="184869"/>
                  </a:cubicBezTo>
                  <a:lnTo>
                    <a:pt x="300898" y="288186"/>
                  </a:lnTo>
                  <a:lnTo>
                    <a:pt x="0" y="1257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/>
          </p:txBody>
        </p:sp>
        <p:sp>
          <p:nvSpPr>
            <p:cNvPr id="19" name="graduate-cap_46910"/>
            <p:cNvSpPr>
              <a:spLocks noChangeAspect="1"/>
            </p:cNvSpPr>
            <p:nvPr/>
          </p:nvSpPr>
          <p:spPr bwMode="auto">
            <a:xfrm>
              <a:off x="8148479" y="2118351"/>
              <a:ext cx="416181" cy="412876"/>
            </a:xfrm>
            <a:custGeom>
              <a:avLst/>
              <a:gdLst>
                <a:gd name="connsiteX0" fmla="*/ 195338 w 599642"/>
                <a:gd name="connsiteY0" fmla="*/ 262308 h 594880"/>
                <a:gd name="connsiteX1" fmla="*/ 276686 w 599642"/>
                <a:gd name="connsiteY1" fmla="*/ 312903 h 594880"/>
                <a:gd name="connsiteX2" fmla="*/ 331233 w 599642"/>
                <a:gd name="connsiteY2" fmla="*/ 386007 h 594880"/>
                <a:gd name="connsiteX3" fmla="*/ 336974 w 599642"/>
                <a:gd name="connsiteY3" fmla="*/ 429009 h 594880"/>
                <a:gd name="connsiteX4" fmla="*/ 180513 w 599642"/>
                <a:gd name="connsiteY4" fmla="*/ 583818 h 594880"/>
                <a:gd name="connsiteX5" fmla="*/ 48454 w 599642"/>
                <a:gd name="connsiteY5" fmla="*/ 545116 h 594880"/>
                <a:gd name="connsiteX6" fmla="*/ 1085 w 599642"/>
                <a:gd name="connsiteY6" fmla="*/ 434743 h 594880"/>
                <a:gd name="connsiteX7" fmla="*/ 125967 w 599642"/>
                <a:gd name="connsiteY7" fmla="*/ 467711 h 594880"/>
                <a:gd name="connsiteX8" fmla="*/ 163288 w 599642"/>
                <a:gd name="connsiteY8" fmla="*/ 535082 h 594880"/>
                <a:gd name="connsiteX9" fmla="*/ 153240 w 599642"/>
                <a:gd name="connsiteY9" fmla="*/ 542249 h 594880"/>
                <a:gd name="connsiteX10" fmla="*/ 71421 w 599642"/>
                <a:gd name="connsiteY10" fmla="*/ 490646 h 594880"/>
                <a:gd name="connsiteX11" fmla="*/ 49889 w 599642"/>
                <a:gd name="connsiteY11" fmla="*/ 506414 h 594880"/>
                <a:gd name="connsiteX12" fmla="*/ 148934 w 599642"/>
                <a:gd name="connsiteY12" fmla="*/ 569484 h 594880"/>
                <a:gd name="connsiteX13" fmla="*/ 157546 w 599642"/>
                <a:gd name="connsiteY13" fmla="*/ 568050 h 594880"/>
                <a:gd name="connsiteX14" fmla="*/ 189125 w 599642"/>
                <a:gd name="connsiteY14" fmla="*/ 543682 h 594880"/>
                <a:gd name="connsiteX15" fmla="*/ 146063 w 599642"/>
                <a:gd name="connsiteY15" fmla="*/ 449077 h 594880"/>
                <a:gd name="connsiteX16" fmla="*/ 21181 w 599642"/>
                <a:gd name="connsiteY16" fmla="*/ 403208 h 594880"/>
                <a:gd name="connsiteX17" fmla="*/ 19745 w 599642"/>
                <a:gd name="connsiteY17" fmla="*/ 403208 h 594880"/>
                <a:gd name="connsiteX18" fmla="*/ 160417 w 599642"/>
                <a:gd name="connsiteY18" fmla="*/ 264167 h 594880"/>
                <a:gd name="connsiteX19" fmla="*/ 195338 w 599642"/>
                <a:gd name="connsiteY19" fmla="*/ 262308 h 594880"/>
                <a:gd name="connsiteX20" fmla="*/ 280977 w 599642"/>
                <a:gd name="connsiteY20" fmla="*/ 145175 h 594880"/>
                <a:gd name="connsiteX21" fmla="*/ 291028 w 599642"/>
                <a:gd name="connsiteY21" fmla="*/ 148043 h 594880"/>
                <a:gd name="connsiteX22" fmla="*/ 384351 w 599642"/>
                <a:gd name="connsiteY22" fmla="*/ 212564 h 594880"/>
                <a:gd name="connsiteX23" fmla="*/ 444653 w 599642"/>
                <a:gd name="connsiteY23" fmla="*/ 324401 h 594880"/>
                <a:gd name="connsiteX24" fmla="*/ 440346 w 599642"/>
                <a:gd name="connsiteY24" fmla="*/ 358812 h 594880"/>
                <a:gd name="connsiteX25" fmla="*/ 467625 w 599642"/>
                <a:gd name="connsiteY25" fmla="*/ 363113 h 594880"/>
                <a:gd name="connsiteX26" fmla="*/ 562385 w 599642"/>
                <a:gd name="connsiteY26" fmla="*/ 482119 h 594880"/>
                <a:gd name="connsiteX27" fmla="*/ 509262 w 599642"/>
                <a:gd name="connsiteY27" fmla="*/ 507928 h 594880"/>
                <a:gd name="connsiteX28" fmla="*/ 453267 w 599642"/>
                <a:gd name="connsiteY28" fmla="*/ 393223 h 594880"/>
                <a:gd name="connsiteX29" fmla="*/ 434603 w 599642"/>
                <a:gd name="connsiteY29" fmla="*/ 383187 h 594880"/>
                <a:gd name="connsiteX30" fmla="*/ 446089 w 599642"/>
                <a:gd name="connsiteY30" fmla="*/ 400392 h 594880"/>
                <a:gd name="connsiteX31" fmla="*/ 417374 w 599642"/>
                <a:gd name="connsiteY31" fmla="*/ 550942 h 594880"/>
                <a:gd name="connsiteX32" fmla="*/ 364251 w 599642"/>
                <a:gd name="connsiteY32" fmla="*/ 528001 h 594880"/>
                <a:gd name="connsiteX33" fmla="*/ 414502 w 599642"/>
                <a:gd name="connsiteY33" fmla="*/ 430502 h 594880"/>
                <a:gd name="connsiteX34" fmla="*/ 413066 w 599642"/>
                <a:gd name="connsiteY34" fmla="*/ 400392 h 594880"/>
                <a:gd name="connsiteX35" fmla="*/ 405888 w 599642"/>
                <a:gd name="connsiteY35" fmla="*/ 401826 h 594880"/>
                <a:gd name="connsiteX36" fmla="*/ 355636 w 599642"/>
                <a:gd name="connsiteY36" fmla="*/ 450576 h 594880"/>
                <a:gd name="connsiteX37" fmla="*/ 364251 w 599642"/>
                <a:gd name="connsiteY37" fmla="*/ 403260 h 594880"/>
                <a:gd name="connsiteX38" fmla="*/ 354201 w 599642"/>
                <a:gd name="connsiteY38" fmla="*/ 374584 h 594880"/>
                <a:gd name="connsiteX39" fmla="*/ 296771 w 599642"/>
                <a:gd name="connsiteY39" fmla="*/ 294291 h 594880"/>
                <a:gd name="connsiteX40" fmla="*/ 190525 w 599642"/>
                <a:gd name="connsiteY40" fmla="*/ 234071 h 594880"/>
                <a:gd name="connsiteX41" fmla="*/ 441820 w 599642"/>
                <a:gd name="connsiteY41" fmla="*/ 783 h 594880"/>
                <a:gd name="connsiteX42" fmla="*/ 550831 w 599642"/>
                <a:gd name="connsiteY42" fmla="*/ 49171 h 594880"/>
                <a:gd name="connsiteX43" fmla="*/ 585283 w 599642"/>
                <a:gd name="connsiteY43" fmla="*/ 185374 h 594880"/>
                <a:gd name="connsiteX44" fmla="*/ 467570 w 599642"/>
                <a:gd name="connsiteY44" fmla="*/ 301505 h 594880"/>
                <a:gd name="connsiteX45" fmla="*/ 404407 w 599642"/>
                <a:gd name="connsiteY45" fmla="*/ 193976 h 594880"/>
                <a:gd name="connsiteX46" fmla="*/ 302484 w 599642"/>
                <a:gd name="connsiteY46" fmla="*/ 123724 h 594880"/>
                <a:gd name="connsiteX47" fmla="*/ 415891 w 599642"/>
                <a:gd name="connsiteY47" fmla="*/ 13328 h 594880"/>
                <a:gd name="connsiteX48" fmla="*/ 441820 w 599642"/>
                <a:gd name="connsiteY48" fmla="*/ 783 h 59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99642" h="594880">
                  <a:moveTo>
                    <a:pt x="195338" y="262308"/>
                  </a:moveTo>
                  <a:cubicBezTo>
                    <a:pt x="230125" y="269094"/>
                    <a:pt x="262691" y="297852"/>
                    <a:pt x="276686" y="312903"/>
                  </a:cubicBezTo>
                  <a:cubicBezTo>
                    <a:pt x="298218" y="334404"/>
                    <a:pt x="318314" y="361639"/>
                    <a:pt x="331233" y="386007"/>
                  </a:cubicBezTo>
                  <a:cubicBezTo>
                    <a:pt x="342716" y="408941"/>
                    <a:pt x="339845" y="423276"/>
                    <a:pt x="336974" y="429009"/>
                  </a:cubicBezTo>
                  <a:lnTo>
                    <a:pt x="180513" y="583818"/>
                  </a:lnTo>
                  <a:cubicBezTo>
                    <a:pt x="151804" y="608186"/>
                    <a:pt x="92952" y="590985"/>
                    <a:pt x="48454" y="545116"/>
                  </a:cubicBezTo>
                  <a:cubicBezTo>
                    <a:pt x="12568" y="509280"/>
                    <a:pt x="-4657" y="466278"/>
                    <a:pt x="1085" y="434743"/>
                  </a:cubicBezTo>
                  <a:cubicBezTo>
                    <a:pt x="19745" y="427576"/>
                    <a:pt x="72856" y="413242"/>
                    <a:pt x="125967" y="467711"/>
                  </a:cubicBezTo>
                  <a:cubicBezTo>
                    <a:pt x="158982" y="500680"/>
                    <a:pt x="167594" y="525048"/>
                    <a:pt x="163288" y="535082"/>
                  </a:cubicBezTo>
                  <a:cubicBezTo>
                    <a:pt x="163288" y="536515"/>
                    <a:pt x="161852" y="540816"/>
                    <a:pt x="153240" y="542249"/>
                  </a:cubicBezTo>
                  <a:cubicBezTo>
                    <a:pt x="134579" y="545116"/>
                    <a:pt x="100129" y="527915"/>
                    <a:pt x="71421" y="490646"/>
                  </a:cubicBezTo>
                  <a:lnTo>
                    <a:pt x="49889" y="506414"/>
                  </a:lnTo>
                  <a:cubicBezTo>
                    <a:pt x="85775" y="553716"/>
                    <a:pt x="123096" y="569484"/>
                    <a:pt x="148934" y="569484"/>
                  </a:cubicBezTo>
                  <a:cubicBezTo>
                    <a:pt x="151804" y="569484"/>
                    <a:pt x="154675" y="569484"/>
                    <a:pt x="157546" y="568050"/>
                  </a:cubicBezTo>
                  <a:cubicBezTo>
                    <a:pt x="173336" y="566617"/>
                    <a:pt x="184819" y="556583"/>
                    <a:pt x="189125" y="543682"/>
                  </a:cubicBezTo>
                  <a:cubicBezTo>
                    <a:pt x="197738" y="519314"/>
                    <a:pt x="181948" y="484912"/>
                    <a:pt x="146063" y="449077"/>
                  </a:cubicBezTo>
                  <a:cubicBezTo>
                    <a:pt x="100129" y="403208"/>
                    <a:pt x="54195" y="398908"/>
                    <a:pt x="21181" y="403208"/>
                  </a:cubicBezTo>
                  <a:cubicBezTo>
                    <a:pt x="21181" y="403208"/>
                    <a:pt x="19745" y="403208"/>
                    <a:pt x="19745" y="403208"/>
                  </a:cubicBezTo>
                  <a:lnTo>
                    <a:pt x="160417" y="264167"/>
                  </a:lnTo>
                  <a:cubicBezTo>
                    <a:pt x="171901" y="260225"/>
                    <a:pt x="183743" y="260046"/>
                    <a:pt x="195338" y="262308"/>
                  </a:cubicBezTo>
                  <a:close/>
                  <a:moveTo>
                    <a:pt x="280977" y="145175"/>
                  </a:moveTo>
                  <a:cubicBezTo>
                    <a:pt x="283849" y="146609"/>
                    <a:pt x="288156" y="146609"/>
                    <a:pt x="291028" y="148043"/>
                  </a:cubicBezTo>
                  <a:cubicBezTo>
                    <a:pt x="322614" y="160947"/>
                    <a:pt x="355636" y="183888"/>
                    <a:pt x="384351" y="212564"/>
                  </a:cubicBezTo>
                  <a:cubicBezTo>
                    <a:pt x="417374" y="245541"/>
                    <a:pt x="441781" y="284254"/>
                    <a:pt x="444653" y="324401"/>
                  </a:cubicBezTo>
                  <a:cubicBezTo>
                    <a:pt x="444653" y="335871"/>
                    <a:pt x="444653" y="347342"/>
                    <a:pt x="440346" y="358812"/>
                  </a:cubicBezTo>
                  <a:cubicBezTo>
                    <a:pt x="443217" y="358812"/>
                    <a:pt x="453267" y="360246"/>
                    <a:pt x="467625" y="363113"/>
                  </a:cubicBezTo>
                  <a:cubicBezTo>
                    <a:pt x="503519" y="371716"/>
                    <a:pt x="565256" y="398959"/>
                    <a:pt x="562385" y="482119"/>
                  </a:cubicBezTo>
                  <a:lnTo>
                    <a:pt x="509262" y="507928"/>
                  </a:lnTo>
                  <a:cubicBezTo>
                    <a:pt x="509262" y="507928"/>
                    <a:pt x="506390" y="430502"/>
                    <a:pt x="453267" y="393223"/>
                  </a:cubicBezTo>
                  <a:cubicBezTo>
                    <a:pt x="447524" y="388922"/>
                    <a:pt x="441781" y="386054"/>
                    <a:pt x="434603" y="383187"/>
                  </a:cubicBezTo>
                  <a:cubicBezTo>
                    <a:pt x="437474" y="387488"/>
                    <a:pt x="441781" y="393223"/>
                    <a:pt x="446089" y="400392"/>
                  </a:cubicBezTo>
                  <a:cubicBezTo>
                    <a:pt x="463318" y="433370"/>
                    <a:pt x="484854" y="497891"/>
                    <a:pt x="417374" y="550942"/>
                  </a:cubicBezTo>
                  <a:lnTo>
                    <a:pt x="364251" y="528001"/>
                  </a:lnTo>
                  <a:cubicBezTo>
                    <a:pt x="364251" y="528001"/>
                    <a:pt x="410195" y="486421"/>
                    <a:pt x="414502" y="430502"/>
                  </a:cubicBezTo>
                  <a:cubicBezTo>
                    <a:pt x="415938" y="420466"/>
                    <a:pt x="414502" y="410429"/>
                    <a:pt x="413066" y="400392"/>
                  </a:cubicBezTo>
                  <a:cubicBezTo>
                    <a:pt x="410195" y="400392"/>
                    <a:pt x="408759" y="400392"/>
                    <a:pt x="405888" y="401826"/>
                  </a:cubicBezTo>
                  <a:lnTo>
                    <a:pt x="355636" y="450576"/>
                  </a:lnTo>
                  <a:cubicBezTo>
                    <a:pt x="355636" y="450576"/>
                    <a:pt x="371430" y="434804"/>
                    <a:pt x="364251" y="403260"/>
                  </a:cubicBezTo>
                  <a:cubicBezTo>
                    <a:pt x="362815" y="394657"/>
                    <a:pt x="359944" y="384621"/>
                    <a:pt x="354201" y="374584"/>
                  </a:cubicBezTo>
                  <a:cubicBezTo>
                    <a:pt x="341279" y="347342"/>
                    <a:pt x="321178" y="318666"/>
                    <a:pt x="296771" y="294291"/>
                  </a:cubicBezTo>
                  <a:cubicBezTo>
                    <a:pt x="265184" y="262747"/>
                    <a:pt x="227855" y="238372"/>
                    <a:pt x="190525" y="234071"/>
                  </a:cubicBezTo>
                  <a:close/>
                  <a:moveTo>
                    <a:pt x="441820" y="783"/>
                  </a:moveTo>
                  <a:cubicBezTo>
                    <a:pt x="472505" y="-4056"/>
                    <a:pt x="515301" y="13686"/>
                    <a:pt x="550831" y="49171"/>
                  </a:cubicBezTo>
                  <a:cubicBezTo>
                    <a:pt x="598203" y="96483"/>
                    <a:pt x="613994" y="158133"/>
                    <a:pt x="585283" y="185374"/>
                  </a:cubicBezTo>
                  <a:cubicBezTo>
                    <a:pt x="585283" y="185374"/>
                    <a:pt x="467570" y="301505"/>
                    <a:pt x="467570" y="301505"/>
                  </a:cubicBezTo>
                  <a:cubicBezTo>
                    <a:pt x="460392" y="265662"/>
                    <a:pt x="438859" y="228385"/>
                    <a:pt x="404407" y="193976"/>
                  </a:cubicBezTo>
                  <a:cubicBezTo>
                    <a:pt x="374261" y="162434"/>
                    <a:pt x="336937" y="138061"/>
                    <a:pt x="302484" y="123724"/>
                  </a:cubicBezTo>
                  <a:cubicBezTo>
                    <a:pt x="302484" y="123724"/>
                    <a:pt x="414455" y="13328"/>
                    <a:pt x="415891" y="13328"/>
                  </a:cubicBezTo>
                  <a:cubicBezTo>
                    <a:pt x="422710" y="6517"/>
                    <a:pt x="431592" y="2396"/>
                    <a:pt x="441820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graduate-cap_46910"/>
            <p:cNvSpPr>
              <a:spLocks noChangeAspect="1"/>
            </p:cNvSpPr>
            <p:nvPr/>
          </p:nvSpPr>
          <p:spPr bwMode="auto">
            <a:xfrm>
              <a:off x="9667316" y="2110411"/>
              <a:ext cx="387921" cy="374707"/>
            </a:xfrm>
            <a:custGeom>
              <a:avLst/>
              <a:gdLst>
                <a:gd name="T0" fmla="*/ 539 w 579"/>
                <a:gd name="T1" fmla="*/ 131 h 560"/>
                <a:gd name="T2" fmla="*/ 443 w 579"/>
                <a:gd name="T3" fmla="*/ 131 h 560"/>
                <a:gd name="T4" fmla="*/ 289 w 579"/>
                <a:gd name="T5" fmla="*/ 0 h 560"/>
                <a:gd name="T6" fmla="*/ 136 w 579"/>
                <a:gd name="T7" fmla="*/ 131 h 560"/>
                <a:gd name="T8" fmla="*/ 40 w 579"/>
                <a:gd name="T9" fmla="*/ 131 h 560"/>
                <a:gd name="T10" fmla="*/ 0 w 579"/>
                <a:gd name="T11" fmla="*/ 171 h 560"/>
                <a:gd name="T12" fmla="*/ 0 w 579"/>
                <a:gd name="T13" fmla="*/ 520 h 560"/>
                <a:gd name="T14" fmla="*/ 40 w 579"/>
                <a:gd name="T15" fmla="*/ 560 h 560"/>
                <a:gd name="T16" fmla="*/ 539 w 579"/>
                <a:gd name="T17" fmla="*/ 560 h 560"/>
                <a:gd name="T18" fmla="*/ 579 w 579"/>
                <a:gd name="T19" fmla="*/ 520 h 560"/>
                <a:gd name="T20" fmla="*/ 579 w 579"/>
                <a:gd name="T21" fmla="*/ 171 h 560"/>
                <a:gd name="T22" fmla="*/ 539 w 579"/>
                <a:gd name="T23" fmla="*/ 131 h 560"/>
                <a:gd name="T24" fmla="*/ 212 w 579"/>
                <a:gd name="T25" fmla="*/ 306 h 560"/>
                <a:gd name="T26" fmla="*/ 290 w 579"/>
                <a:gd name="T27" fmla="*/ 229 h 560"/>
                <a:gd name="T28" fmla="*/ 367 w 579"/>
                <a:gd name="T29" fmla="*/ 306 h 560"/>
                <a:gd name="T30" fmla="*/ 344 w 579"/>
                <a:gd name="T31" fmla="*/ 361 h 560"/>
                <a:gd name="T32" fmla="*/ 380 w 579"/>
                <a:gd name="T33" fmla="*/ 427 h 560"/>
                <a:gd name="T34" fmla="*/ 382 w 579"/>
                <a:gd name="T35" fmla="*/ 432 h 560"/>
                <a:gd name="T36" fmla="*/ 374 w 579"/>
                <a:gd name="T37" fmla="*/ 439 h 560"/>
                <a:gd name="T38" fmla="*/ 374 w 579"/>
                <a:gd name="T39" fmla="*/ 439 h 560"/>
                <a:gd name="T40" fmla="*/ 371 w 579"/>
                <a:gd name="T41" fmla="*/ 439 h 560"/>
                <a:gd name="T42" fmla="*/ 344 w 579"/>
                <a:gd name="T43" fmla="*/ 428 h 560"/>
                <a:gd name="T44" fmla="*/ 338 w 579"/>
                <a:gd name="T45" fmla="*/ 457 h 560"/>
                <a:gd name="T46" fmla="*/ 332 w 579"/>
                <a:gd name="T47" fmla="*/ 463 h 560"/>
                <a:gd name="T48" fmla="*/ 330 w 579"/>
                <a:gd name="T49" fmla="*/ 463 h 560"/>
                <a:gd name="T50" fmla="*/ 324 w 579"/>
                <a:gd name="T51" fmla="*/ 459 h 560"/>
                <a:gd name="T52" fmla="*/ 289 w 579"/>
                <a:gd name="T53" fmla="*/ 396 h 560"/>
                <a:gd name="T54" fmla="*/ 255 w 579"/>
                <a:gd name="T55" fmla="*/ 459 h 560"/>
                <a:gd name="T56" fmla="*/ 248 w 579"/>
                <a:gd name="T57" fmla="*/ 463 h 560"/>
                <a:gd name="T58" fmla="*/ 247 w 579"/>
                <a:gd name="T59" fmla="*/ 463 h 560"/>
                <a:gd name="T60" fmla="*/ 241 w 579"/>
                <a:gd name="T61" fmla="*/ 457 h 560"/>
                <a:gd name="T62" fmla="*/ 235 w 579"/>
                <a:gd name="T63" fmla="*/ 428 h 560"/>
                <a:gd name="T64" fmla="*/ 208 w 579"/>
                <a:gd name="T65" fmla="*/ 439 h 560"/>
                <a:gd name="T66" fmla="*/ 199 w 579"/>
                <a:gd name="T67" fmla="*/ 437 h 560"/>
                <a:gd name="T68" fmla="*/ 198 w 579"/>
                <a:gd name="T69" fmla="*/ 428 h 560"/>
                <a:gd name="T70" fmla="*/ 235 w 579"/>
                <a:gd name="T71" fmla="*/ 361 h 560"/>
                <a:gd name="T72" fmla="*/ 212 w 579"/>
                <a:gd name="T73" fmla="*/ 306 h 560"/>
                <a:gd name="T74" fmla="*/ 289 w 579"/>
                <a:gd name="T75" fmla="*/ 67 h 560"/>
                <a:gd name="T76" fmla="*/ 359 w 579"/>
                <a:gd name="T77" fmla="*/ 131 h 560"/>
                <a:gd name="T78" fmla="*/ 220 w 579"/>
                <a:gd name="T79" fmla="*/ 131 h 560"/>
                <a:gd name="T80" fmla="*/ 289 w 579"/>
                <a:gd name="T81" fmla="*/ 6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9" h="560">
                  <a:moveTo>
                    <a:pt x="539" y="131"/>
                  </a:moveTo>
                  <a:lnTo>
                    <a:pt x="443" y="131"/>
                  </a:lnTo>
                  <a:cubicBezTo>
                    <a:pt x="405" y="77"/>
                    <a:pt x="341" y="0"/>
                    <a:pt x="289" y="0"/>
                  </a:cubicBezTo>
                  <a:cubicBezTo>
                    <a:pt x="237" y="0"/>
                    <a:pt x="174" y="77"/>
                    <a:pt x="136" y="131"/>
                  </a:cubicBezTo>
                  <a:lnTo>
                    <a:pt x="40" y="131"/>
                  </a:lnTo>
                  <a:cubicBezTo>
                    <a:pt x="18" y="131"/>
                    <a:pt x="0" y="149"/>
                    <a:pt x="0" y="171"/>
                  </a:cubicBezTo>
                  <a:lnTo>
                    <a:pt x="0" y="520"/>
                  </a:lnTo>
                  <a:cubicBezTo>
                    <a:pt x="0" y="543"/>
                    <a:pt x="18" y="560"/>
                    <a:pt x="40" y="560"/>
                  </a:cubicBezTo>
                  <a:lnTo>
                    <a:pt x="539" y="560"/>
                  </a:lnTo>
                  <a:cubicBezTo>
                    <a:pt x="561" y="560"/>
                    <a:pt x="579" y="543"/>
                    <a:pt x="579" y="520"/>
                  </a:cubicBezTo>
                  <a:lnTo>
                    <a:pt x="579" y="171"/>
                  </a:lnTo>
                  <a:cubicBezTo>
                    <a:pt x="579" y="149"/>
                    <a:pt x="561" y="131"/>
                    <a:pt x="539" y="131"/>
                  </a:cubicBezTo>
                  <a:close/>
                  <a:moveTo>
                    <a:pt x="212" y="306"/>
                  </a:moveTo>
                  <a:cubicBezTo>
                    <a:pt x="212" y="264"/>
                    <a:pt x="247" y="229"/>
                    <a:pt x="290" y="229"/>
                  </a:cubicBezTo>
                  <a:cubicBezTo>
                    <a:pt x="332" y="229"/>
                    <a:pt x="367" y="264"/>
                    <a:pt x="367" y="306"/>
                  </a:cubicBezTo>
                  <a:cubicBezTo>
                    <a:pt x="367" y="328"/>
                    <a:pt x="358" y="347"/>
                    <a:pt x="344" y="361"/>
                  </a:cubicBezTo>
                  <a:lnTo>
                    <a:pt x="380" y="427"/>
                  </a:lnTo>
                  <a:cubicBezTo>
                    <a:pt x="381" y="428"/>
                    <a:pt x="382" y="430"/>
                    <a:pt x="382" y="432"/>
                  </a:cubicBezTo>
                  <a:cubicBezTo>
                    <a:pt x="382" y="436"/>
                    <a:pt x="378" y="439"/>
                    <a:pt x="374" y="439"/>
                  </a:cubicBezTo>
                  <a:lnTo>
                    <a:pt x="374" y="439"/>
                  </a:lnTo>
                  <a:cubicBezTo>
                    <a:pt x="373" y="439"/>
                    <a:pt x="372" y="439"/>
                    <a:pt x="371" y="439"/>
                  </a:cubicBezTo>
                  <a:lnTo>
                    <a:pt x="344" y="428"/>
                  </a:lnTo>
                  <a:lnTo>
                    <a:pt x="338" y="457"/>
                  </a:lnTo>
                  <a:cubicBezTo>
                    <a:pt x="337" y="460"/>
                    <a:pt x="335" y="462"/>
                    <a:pt x="332" y="463"/>
                  </a:cubicBezTo>
                  <a:cubicBezTo>
                    <a:pt x="331" y="463"/>
                    <a:pt x="331" y="463"/>
                    <a:pt x="330" y="463"/>
                  </a:cubicBezTo>
                  <a:cubicBezTo>
                    <a:pt x="328" y="463"/>
                    <a:pt x="325" y="461"/>
                    <a:pt x="324" y="459"/>
                  </a:cubicBezTo>
                  <a:lnTo>
                    <a:pt x="289" y="396"/>
                  </a:lnTo>
                  <a:lnTo>
                    <a:pt x="255" y="459"/>
                  </a:lnTo>
                  <a:cubicBezTo>
                    <a:pt x="254" y="461"/>
                    <a:pt x="251" y="463"/>
                    <a:pt x="248" y="463"/>
                  </a:cubicBezTo>
                  <a:cubicBezTo>
                    <a:pt x="248" y="463"/>
                    <a:pt x="248" y="463"/>
                    <a:pt x="247" y="463"/>
                  </a:cubicBezTo>
                  <a:cubicBezTo>
                    <a:pt x="244" y="462"/>
                    <a:pt x="241" y="460"/>
                    <a:pt x="241" y="457"/>
                  </a:cubicBezTo>
                  <a:lnTo>
                    <a:pt x="235" y="428"/>
                  </a:lnTo>
                  <a:lnTo>
                    <a:pt x="208" y="439"/>
                  </a:lnTo>
                  <a:cubicBezTo>
                    <a:pt x="205" y="440"/>
                    <a:pt x="201" y="439"/>
                    <a:pt x="199" y="437"/>
                  </a:cubicBezTo>
                  <a:cubicBezTo>
                    <a:pt x="197" y="434"/>
                    <a:pt x="197" y="431"/>
                    <a:pt x="198" y="428"/>
                  </a:cubicBezTo>
                  <a:lnTo>
                    <a:pt x="235" y="361"/>
                  </a:lnTo>
                  <a:cubicBezTo>
                    <a:pt x="221" y="347"/>
                    <a:pt x="212" y="328"/>
                    <a:pt x="212" y="306"/>
                  </a:cubicBezTo>
                  <a:close/>
                  <a:moveTo>
                    <a:pt x="289" y="67"/>
                  </a:moveTo>
                  <a:cubicBezTo>
                    <a:pt x="302" y="69"/>
                    <a:pt x="329" y="95"/>
                    <a:pt x="359" y="131"/>
                  </a:cubicBezTo>
                  <a:lnTo>
                    <a:pt x="220" y="131"/>
                  </a:lnTo>
                  <a:cubicBezTo>
                    <a:pt x="249" y="95"/>
                    <a:pt x="277" y="69"/>
                    <a:pt x="289" y="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2" name="Picture 41" descr="118-苏州大学-img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2" y="2411412"/>
            <a:ext cx="4980202" cy="31126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30969" y="298450"/>
            <a:ext cx="11930062" cy="6419850"/>
          </a:xfrm>
          <a:prstGeom prst="roundRect">
            <a:avLst>
              <a:gd name="adj" fmla="val 280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321207" y="76198"/>
            <a:ext cx="3551833" cy="527050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67257" y="63498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时间安排与规划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365431" y="2443095"/>
            <a:ext cx="9207706" cy="0"/>
          </a:xfrm>
          <a:prstGeom prst="line">
            <a:avLst/>
          </a:prstGeom>
          <a:ln w="28575">
            <a:solidFill>
              <a:srgbClr val="6E08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2282096" y="2363787"/>
            <a:ext cx="161925" cy="161925"/>
          </a:xfrm>
          <a:prstGeom prst="ellipse">
            <a:avLst/>
          </a:prstGeom>
          <a:solidFill>
            <a:srgbClr val="6E0812"/>
          </a:solidFill>
          <a:ln>
            <a:solidFill>
              <a:srgbClr val="6E0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5372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781102" y="2363787"/>
            <a:ext cx="161925" cy="161925"/>
          </a:xfrm>
          <a:prstGeom prst="ellipse">
            <a:avLst/>
          </a:prstGeom>
          <a:solidFill>
            <a:srgbClr val="6E0812"/>
          </a:solidFill>
          <a:ln>
            <a:solidFill>
              <a:srgbClr val="6E0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5372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274375" y="2363787"/>
            <a:ext cx="161925" cy="161925"/>
          </a:xfrm>
          <a:prstGeom prst="ellipse">
            <a:avLst/>
          </a:prstGeom>
          <a:solidFill>
            <a:srgbClr val="6E0812"/>
          </a:solidFill>
          <a:ln>
            <a:solidFill>
              <a:srgbClr val="6E0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5372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630145" y="2363787"/>
            <a:ext cx="161925" cy="161925"/>
          </a:xfrm>
          <a:prstGeom prst="ellipse">
            <a:avLst/>
          </a:prstGeom>
          <a:solidFill>
            <a:srgbClr val="6E0812"/>
          </a:solidFill>
          <a:ln>
            <a:solidFill>
              <a:srgbClr val="6E0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9537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72916" y="1692970"/>
            <a:ext cx="78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6E0812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3月</a:t>
            </a:r>
            <a:r>
              <a:rPr lang="zh-CN" altLang="en-US" sz="2800" dirty="0">
                <a:solidFill>
                  <a:srgbClr val="6E0812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/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71922" y="1692970"/>
            <a:ext cx="78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6E0812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4月</a:t>
            </a:r>
            <a:r>
              <a:rPr lang="zh-CN" altLang="en-US" sz="2800" dirty="0">
                <a:solidFill>
                  <a:srgbClr val="6E0812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/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77285" y="1692970"/>
            <a:ext cx="78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6E0812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5月</a:t>
            </a:r>
            <a:r>
              <a:rPr lang="zh-CN" altLang="en-US" sz="2800" dirty="0">
                <a:solidFill>
                  <a:srgbClr val="6E0812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/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316536" y="1692970"/>
            <a:ext cx="78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6E0812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6月</a:t>
            </a:r>
            <a:r>
              <a:rPr lang="zh-CN" altLang="en-US" sz="2800" dirty="0">
                <a:solidFill>
                  <a:srgbClr val="6E0812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/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413048" y="3973485"/>
            <a:ext cx="1984202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11529" y="3454400"/>
            <a:ext cx="156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2363059" y="2525712"/>
            <a:ext cx="0" cy="73818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417416" y="3973485"/>
            <a:ext cx="1984202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15897" y="3454400"/>
            <a:ext cx="156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7367427" y="2525712"/>
            <a:ext cx="0" cy="73818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915232" y="3973485"/>
            <a:ext cx="1984202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13713" y="3454400"/>
            <a:ext cx="156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865243" y="2525712"/>
            <a:ext cx="0" cy="73818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756667" y="3973485"/>
            <a:ext cx="1984202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55148" y="3454400"/>
            <a:ext cx="156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9706678" y="2525712"/>
            <a:ext cx="0" cy="73818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E53D72C-BD08-D6B9-F8A4-63F0066A17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820" y="508393"/>
            <a:ext cx="2587804" cy="13832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118-苏州大学-im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-361950"/>
            <a:ext cx="12131040" cy="758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>
              <a:alpha val="2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>
              <a:alpha val="2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222375" y="1209675"/>
            <a:ext cx="9747250" cy="4438650"/>
          </a:xfrm>
          <a:prstGeom prst="roundRect">
            <a:avLst>
              <a:gd name="adj" fmla="val 10086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015184" y="863452"/>
            <a:ext cx="4161632" cy="765175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29425" y="2206258"/>
            <a:ext cx="8333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感谢各位老师指导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529294" y="4623283"/>
            <a:ext cx="5223016" cy="457200"/>
            <a:chOff x="3743325" y="5105400"/>
            <a:chExt cx="5223016" cy="457200"/>
          </a:xfrm>
        </p:grpSpPr>
        <p:grpSp>
          <p:nvGrpSpPr>
            <p:cNvPr id="13" name="组合 12"/>
            <p:cNvGrpSpPr/>
            <p:nvPr/>
          </p:nvGrpSpPr>
          <p:grpSpPr>
            <a:xfrm>
              <a:off x="3743325" y="5105400"/>
              <a:ext cx="2209800" cy="457200"/>
              <a:chOff x="3743325" y="5105400"/>
              <a:chExt cx="2209800" cy="457200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3743325" y="5105400"/>
                <a:ext cx="220980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6E0812"/>
              </a:solidFill>
              <a:ln>
                <a:noFill/>
              </a:ln>
              <a:effectLst>
                <a:outerShdw blurRad="177800" algn="ct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867322" y="5125811"/>
                <a:ext cx="19805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答辩人：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xxx</a:t>
                </a:r>
                <a:endParaRPr lang="zh-CN" altLang="en-US" sz="2000" dirty="0">
                  <a:solidFill>
                    <a:schemeClr val="bg1"/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600648" y="5105400"/>
              <a:ext cx="2365693" cy="457200"/>
              <a:chOff x="3743324" y="5105400"/>
              <a:chExt cx="2365693" cy="457200"/>
            </a:xfrm>
          </p:grpSpPr>
          <p:sp>
            <p:nvSpPr>
              <p:cNvPr id="15" name="矩形: 圆角 14"/>
              <p:cNvSpPr/>
              <p:nvPr/>
            </p:nvSpPr>
            <p:spPr>
              <a:xfrm>
                <a:off x="3743324" y="5105400"/>
                <a:ext cx="2365693" cy="457200"/>
              </a:xfrm>
              <a:prstGeom prst="roundRect">
                <a:avLst>
                  <a:gd name="adj" fmla="val 50000"/>
                </a:avLst>
              </a:prstGeom>
              <a:solidFill>
                <a:srgbClr val="6E0812"/>
              </a:solidFill>
              <a:ln>
                <a:noFill/>
              </a:ln>
              <a:effectLst>
                <a:outerShdw blurRad="177800" algn="ct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798653" y="5125811"/>
                <a:ext cx="2257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指导教师：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xxx</a:t>
                </a:r>
                <a:endParaRPr lang="zh-CN" altLang="en-US" sz="2000" dirty="0">
                  <a:solidFill>
                    <a:schemeClr val="bg1"/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</a:endParaRPr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3346356" y="3590948"/>
            <a:ext cx="5501205" cy="52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118-苏州大学-im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-361950"/>
            <a:ext cx="12131040" cy="758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>
              <a:alpha val="4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>
              <a:alpha val="4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862013" y="1468699"/>
            <a:ext cx="10467975" cy="3920603"/>
          </a:xfrm>
          <a:prstGeom prst="roundRect">
            <a:avLst>
              <a:gd name="adj" fmla="val 10086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163417" y="1153710"/>
            <a:ext cx="3865166" cy="646332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70761" y="2702376"/>
            <a:ext cx="287760" cy="473530"/>
          </a:xfrm>
          <a:prstGeom prst="rect">
            <a:avLst/>
          </a:prstGeom>
          <a:solidFill>
            <a:srgbClr val="E81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45976" y="2468748"/>
            <a:ext cx="340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600" dirty="0">
                <a:solidFill/>
                <a:latin typeface="汉仪大宋简" panose="02010600000101010101" pitchFamily="2" charset="-122"/>
                <a:ea typeface="汉仪大宋简" panose="02010600000101010101" pitchFamily="2" charset="-122"/>
              </a:rPr>
              <a:t>选题背景与意义</a:t>
            </a:r>
          </a:p>
        </p:txBody>
      </p:sp>
      <p:sp>
        <p:nvSpPr>
          <p:cNvPr id="26" name="椭圆 25"/>
          <p:cNvSpPr/>
          <p:nvPr/>
        </p:nvSpPr>
        <p:spPr>
          <a:xfrm>
            <a:off x="1558550" y="2556428"/>
            <a:ext cx="721104" cy="721104"/>
          </a:xfrm>
          <a:prstGeom prst="ellipse">
            <a:avLst/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33738" y="2564343"/>
            <a:ext cx="58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465025" y="3068532"/>
            <a:ext cx="3314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/>
              </a:rPr>
              <a:t>Background and significance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36939" y="2468748"/>
            <a:ext cx="340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600" dirty="0">
                <a:solidFill/>
                <a:latin typeface="汉仪大宋简" panose="02010600000101010101" pitchFamily="2" charset="-122"/>
                <a:ea typeface="汉仪大宋简" panose="02010600000101010101" pitchFamily="2" charset="-122"/>
              </a:rPr>
              <a:t>研究方法与思路</a:t>
            </a:r>
          </a:p>
        </p:txBody>
      </p:sp>
      <p:sp>
        <p:nvSpPr>
          <p:cNvPr id="30" name="椭圆 29"/>
          <p:cNvSpPr/>
          <p:nvPr/>
        </p:nvSpPr>
        <p:spPr>
          <a:xfrm>
            <a:off x="6449513" y="2556428"/>
            <a:ext cx="721104" cy="721104"/>
          </a:xfrm>
          <a:prstGeom prst="ellipse">
            <a:avLst/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24701" y="2564343"/>
            <a:ext cx="58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355988" y="3068532"/>
            <a:ext cx="3314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/>
              </a:rPr>
              <a:t>Research methods and ideas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445976" y="3924267"/>
            <a:ext cx="340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600" dirty="0">
                <a:solidFill/>
                <a:latin typeface="汉仪大宋简" panose="02010600000101010101" pitchFamily="2" charset="-122"/>
                <a:ea typeface="汉仪大宋简" panose="02010600000101010101" pitchFamily="2" charset="-122"/>
              </a:rPr>
              <a:t>研究内容与假设</a:t>
            </a:r>
          </a:p>
        </p:txBody>
      </p:sp>
      <p:sp>
        <p:nvSpPr>
          <p:cNvPr id="34" name="椭圆 33"/>
          <p:cNvSpPr/>
          <p:nvPr/>
        </p:nvSpPr>
        <p:spPr>
          <a:xfrm>
            <a:off x="1558550" y="4011947"/>
            <a:ext cx="721104" cy="721104"/>
          </a:xfrm>
          <a:prstGeom prst="ellipse">
            <a:avLst/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633738" y="4019862"/>
            <a:ext cx="58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叁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465025" y="4524051"/>
            <a:ext cx="3314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/>
              </a:rPr>
              <a:t>Research content and hypothesis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336939" y="3924267"/>
            <a:ext cx="340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600" dirty="0">
                <a:solidFill/>
                <a:latin typeface="汉仪大宋简" panose="02010600000101010101" pitchFamily="2" charset="-122"/>
                <a:ea typeface="汉仪大宋简" panose="02010600000101010101" pitchFamily="2" charset="-122"/>
              </a:rPr>
              <a:t>时间安排与规划</a:t>
            </a:r>
          </a:p>
        </p:txBody>
      </p:sp>
      <p:sp>
        <p:nvSpPr>
          <p:cNvPr id="38" name="椭圆 37"/>
          <p:cNvSpPr/>
          <p:nvPr/>
        </p:nvSpPr>
        <p:spPr>
          <a:xfrm>
            <a:off x="6449513" y="4011947"/>
            <a:ext cx="721104" cy="721104"/>
          </a:xfrm>
          <a:prstGeom prst="ellipse">
            <a:avLst/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538349" y="4033510"/>
            <a:ext cx="58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肆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355988" y="4524051"/>
            <a:ext cx="3314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/>
              </a:rPr>
              <a:t>Timing and planning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435507" y="1205986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目录</a:t>
            </a:r>
            <a:r>
              <a:rPr lang="en-US" altLang="zh-CN" sz="16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·</a:t>
            </a:r>
            <a:r>
              <a:rPr lang="en-US" altLang="zh-CN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CONTENTS</a:t>
            </a:r>
            <a:endParaRPr lang="zh-CN" altLang="en-US" sz="2800" dirty="0">
              <a:solidFill>
                <a:schemeClr val="bg1"/>
              </a:solidFill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118-苏州大学-im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-361950"/>
            <a:ext cx="12131040" cy="758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>
              <a:alpha val="4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>
              <a:alpha val="4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652588" y="1714500"/>
            <a:ext cx="8886825" cy="3429000"/>
          </a:xfrm>
          <a:prstGeom prst="roundRect">
            <a:avLst>
              <a:gd name="adj" fmla="val 10086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163417" y="1388660"/>
            <a:ext cx="3865166" cy="646332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35507" y="1440936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PART.01</a:t>
            </a:r>
            <a:endParaRPr lang="zh-CN" altLang="en-US" sz="2800" dirty="0">
              <a:solidFill>
                <a:schemeClr val="bg1"/>
              </a:solidFill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38494" y="2600407"/>
            <a:ext cx="77150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kern="0" dirty="0">
                <a:solidFill/>
                <a:latin typeface="汉仪大宋简" panose="02010600000101010101" pitchFamily="2" charset="-122"/>
                <a:ea typeface="汉仪大宋简" panose="02010600000101010101" pitchFamily="2" charset="-122"/>
              </a:rPr>
              <a:t>选题背景与意义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219698" y="4160561"/>
            <a:ext cx="575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/>
              </a:rPr>
              <a:t>Background and significance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30969" y="298450"/>
            <a:ext cx="11930062" cy="6419850"/>
          </a:xfrm>
          <a:prstGeom prst="roundRect">
            <a:avLst>
              <a:gd name="adj" fmla="val 280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321207" y="76198"/>
            <a:ext cx="3551833" cy="527050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67257" y="63498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选题背景与意义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952" y="558798"/>
            <a:ext cx="6330952" cy="6330952"/>
          </a:xfrm>
          <a:prstGeom prst="rect">
            <a:avLst/>
          </a:prstGeom>
        </p:spPr>
      </p:pic>
      <p:sp>
        <p:nvSpPr>
          <p:cNvPr id="15" name="文本框 21"/>
          <p:cNvSpPr txBox="1"/>
          <p:nvPr/>
        </p:nvSpPr>
        <p:spPr>
          <a:xfrm>
            <a:off x="8069814" y="2396686"/>
            <a:ext cx="271248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6" name="文本框 22"/>
          <p:cNvSpPr txBox="1"/>
          <p:nvPr/>
        </p:nvSpPr>
        <p:spPr>
          <a:xfrm>
            <a:off x="8049647" y="1956016"/>
            <a:ext cx="1673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19" name="文本框 27"/>
          <p:cNvSpPr txBox="1"/>
          <p:nvPr/>
        </p:nvSpPr>
        <p:spPr>
          <a:xfrm>
            <a:off x="8069814" y="4766536"/>
            <a:ext cx="271248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0" name="文本框 28"/>
          <p:cNvSpPr txBox="1"/>
          <p:nvPr/>
        </p:nvSpPr>
        <p:spPr>
          <a:xfrm>
            <a:off x="8049647" y="4325866"/>
            <a:ext cx="1673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17" name="椭圆 16"/>
          <p:cNvSpPr/>
          <p:nvPr/>
        </p:nvSpPr>
        <p:spPr>
          <a:xfrm>
            <a:off x="6986911" y="2371887"/>
            <a:ext cx="824626" cy="824626"/>
          </a:xfrm>
          <a:prstGeom prst="ellipse">
            <a:avLst/>
          </a:prstGeom>
          <a:solidFill>
            <a:srgbClr val="6E081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8" name="cellphone-on-class_73548"/>
          <p:cNvSpPr>
            <a:spLocks noChangeAspect="1"/>
          </p:cNvSpPr>
          <p:nvPr/>
        </p:nvSpPr>
        <p:spPr bwMode="auto">
          <a:xfrm>
            <a:off x="7175268" y="2600045"/>
            <a:ext cx="470301" cy="388061"/>
          </a:xfrm>
          <a:custGeom>
            <a:avLst/>
            <a:gdLst>
              <a:gd name="T0" fmla="*/ 5188 w 10375"/>
              <a:gd name="T1" fmla="*/ 0 h 8560"/>
              <a:gd name="T2" fmla="*/ 0 w 10375"/>
              <a:gd name="T3" fmla="*/ 4218 h 8560"/>
              <a:gd name="T4" fmla="*/ 1453 w 10375"/>
              <a:gd name="T5" fmla="*/ 7143 h 8560"/>
              <a:gd name="T6" fmla="*/ 1328 w 10375"/>
              <a:gd name="T7" fmla="*/ 8560 h 8560"/>
              <a:gd name="T8" fmla="*/ 2703 w 10375"/>
              <a:gd name="T9" fmla="*/ 7920 h 8560"/>
              <a:gd name="T10" fmla="*/ 5188 w 10375"/>
              <a:gd name="T11" fmla="*/ 8435 h 8560"/>
              <a:gd name="T12" fmla="*/ 10375 w 10375"/>
              <a:gd name="T13" fmla="*/ 4218 h 8560"/>
              <a:gd name="T14" fmla="*/ 5188 w 10375"/>
              <a:gd name="T15" fmla="*/ 0 h 8560"/>
              <a:gd name="T16" fmla="*/ 2776 w 10375"/>
              <a:gd name="T17" fmla="*/ 5055 h 8560"/>
              <a:gd name="T18" fmla="*/ 2008 w 10375"/>
              <a:gd name="T19" fmla="*/ 4287 h 8560"/>
              <a:gd name="T20" fmla="*/ 2776 w 10375"/>
              <a:gd name="T21" fmla="*/ 3518 h 8560"/>
              <a:gd name="T22" fmla="*/ 3545 w 10375"/>
              <a:gd name="T23" fmla="*/ 4287 h 8560"/>
              <a:gd name="T24" fmla="*/ 2776 w 10375"/>
              <a:gd name="T25" fmla="*/ 5055 h 8560"/>
              <a:gd name="T26" fmla="*/ 5188 w 10375"/>
              <a:gd name="T27" fmla="*/ 5055 h 8560"/>
              <a:gd name="T28" fmla="*/ 4419 w 10375"/>
              <a:gd name="T29" fmla="*/ 4287 h 8560"/>
              <a:gd name="T30" fmla="*/ 5188 w 10375"/>
              <a:gd name="T31" fmla="*/ 3518 h 8560"/>
              <a:gd name="T32" fmla="*/ 5956 w 10375"/>
              <a:gd name="T33" fmla="*/ 4287 h 8560"/>
              <a:gd name="T34" fmla="*/ 5188 w 10375"/>
              <a:gd name="T35" fmla="*/ 5055 h 8560"/>
              <a:gd name="T36" fmla="*/ 7576 w 10375"/>
              <a:gd name="T37" fmla="*/ 5055 h 8560"/>
              <a:gd name="T38" fmla="*/ 6808 w 10375"/>
              <a:gd name="T39" fmla="*/ 4287 h 8560"/>
              <a:gd name="T40" fmla="*/ 7576 w 10375"/>
              <a:gd name="T41" fmla="*/ 3518 h 8560"/>
              <a:gd name="T42" fmla="*/ 8345 w 10375"/>
              <a:gd name="T43" fmla="*/ 4287 h 8560"/>
              <a:gd name="T44" fmla="*/ 7576 w 10375"/>
              <a:gd name="T45" fmla="*/ 5055 h 8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375" h="8560">
                <a:moveTo>
                  <a:pt x="5188" y="0"/>
                </a:moveTo>
                <a:cubicBezTo>
                  <a:pt x="2323" y="0"/>
                  <a:pt x="0" y="1888"/>
                  <a:pt x="0" y="4218"/>
                </a:cubicBezTo>
                <a:cubicBezTo>
                  <a:pt x="0" y="5354"/>
                  <a:pt x="554" y="6384"/>
                  <a:pt x="1453" y="7143"/>
                </a:cubicBezTo>
                <a:lnTo>
                  <a:pt x="1328" y="8560"/>
                </a:lnTo>
                <a:lnTo>
                  <a:pt x="2703" y="7920"/>
                </a:lnTo>
                <a:cubicBezTo>
                  <a:pt x="3440" y="8248"/>
                  <a:pt x="4288" y="8435"/>
                  <a:pt x="5188" y="8435"/>
                </a:cubicBezTo>
                <a:cubicBezTo>
                  <a:pt x="8053" y="8435"/>
                  <a:pt x="10375" y="6548"/>
                  <a:pt x="10375" y="4218"/>
                </a:cubicBezTo>
                <a:cubicBezTo>
                  <a:pt x="10375" y="1889"/>
                  <a:pt x="8053" y="0"/>
                  <a:pt x="5188" y="0"/>
                </a:cubicBezTo>
                <a:close/>
                <a:moveTo>
                  <a:pt x="2776" y="5055"/>
                </a:moveTo>
                <a:cubicBezTo>
                  <a:pt x="2351" y="5055"/>
                  <a:pt x="2008" y="4712"/>
                  <a:pt x="2008" y="4287"/>
                </a:cubicBezTo>
                <a:cubicBezTo>
                  <a:pt x="2008" y="3862"/>
                  <a:pt x="2351" y="3518"/>
                  <a:pt x="2776" y="3518"/>
                </a:cubicBezTo>
                <a:cubicBezTo>
                  <a:pt x="3201" y="3518"/>
                  <a:pt x="3545" y="3862"/>
                  <a:pt x="3545" y="4287"/>
                </a:cubicBezTo>
                <a:cubicBezTo>
                  <a:pt x="3544" y="4712"/>
                  <a:pt x="3200" y="5055"/>
                  <a:pt x="2776" y="5055"/>
                </a:cubicBezTo>
                <a:close/>
                <a:moveTo>
                  <a:pt x="5188" y="5055"/>
                </a:moveTo>
                <a:cubicBezTo>
                  <a:pt x="4763" y="5055"/>
                  <a:pt x="4419" y="4712"/>
                  <a:pt x="4419" y="4287"/>
                </a:cubicBezTo>
                <a:cubicBezTo>
                  <a:pt x="4419" y="3862"/>
                  <a:pt x="4763" y="3518"/>
                  <a:pt x="5188" y="3518"/>
                </a:cubicBezTo>
                <a:cubicBezTo>
                  <a:pt x="5613" y="3518"/>
                  <a:pt x="5956" y="3862"/>
                  <a:pt x="5956" y="4287"/>
                </a:cubicBezTo>
                <a:cubicBezTo>
                  <a:pt x="5956" y="4712"/>
                  <a:pt x="5613" y="5055"/>
                  <a:pt x="5188" y="5055"/>
                </a:cubicBezTo>
                <a:close/>
                <a:moveTo>
                  <a:pt x="7576" y="5055"/>
                </a:moveTo>
                <a:cubicBezTo>
                  <a:pt x="7151" y="5055"/>
                  <a:pt x="6808" y="4712"/>
                  <a:pt x="6808" y="4287"/>
                </a:cubicBezTo>
                <a:cubicBezTo>
                  <a:pt x="6808" y="3862"/>
                  <a:pt x="7151" y="3518"/>
                  <a:pt x="7576" y="3518"/>
                </a:cubicBezTo>
                <a:cubicBezTo>
                  <a:pt x="8001" y="3518"/>
                  <a:pt x="8345" y="3862"/>
                  <a:pt x="8345" y="4287"/>
                </a:cubicBezTo>
                <a:cubicBezTo>
                  <a:pt x="8345" y="4712"/>
                  <a:pt x="8001" y="5055"/>
                  <a:pt x="7576" y="50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986911" y="4741737"/>
            <a:ext cx="824626" cy="824626"/>
          </a:xfrm>
          <a:prstGeom prst="ellipse">
            <a:avLst/>
          </a:prstGeom>
          <a:solidFill>
            <a:srgbClr val="6E081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2" name="cellphone-on-class_73548"/>
          <p:cNvSpPr>
            <a:spLocks noChangeAspect="1"/>
          </p:cNvSpPr>
          <p:nvPr/>
        </p:nvSpPr>
        <p:spPr bwMode="auto">
          <a:xfrm>
            <a:off x="7186465" y="4973603"/>
            <a:ext cx="470301" cy="352654"/>
          </a:xfrm>
          <a:custGeom>
            <a:avLst/>
            <a:gdLst>
              <a:gd name="T0" fmla="*/ 2855 w 10375"/>
              <a:gd name="T1" fmla="*/ 3242 h 7781"/>
              <a:gd name="T2" fmla="*/ 10375 w 10375"/>
              <a:gd name="T3" fmla="*/ 3242 h 7781"/>
              <a:gd name="T4" fmla="*/ 9346 w 10375"/>
              <a:gd name="T5" fmla="*/ 7292 h 7781"/>
              <a:gd name="T6" fmla="*/ 8718 w 10375"/>
              <a:gd name="T7" fmla="*/ 7781 h 7781"/>
              <a:gd name="T8" fmla="*/ 649 w 10375"/>
              <a:gd name="T9" fmla="*/ 7781 h 7781"/>
              <a:gd name="T10" fmla="*/ 0 w 10375"/>
              <a:gd name="T11" fmla="*/ 7132 h 7781"/>
              <a:gd name="T12" fmla="*/ 0 w 10375"/>
              <a:gd name="T13" fmla="*/ 649 h 7781"/>
              <a:gd name="T14" fmla="*/ 649 w 10375"/>
              <a:gd name="T15" fmla="*/ 0 h 7781"/>
              <a:gd name="T16" fmla="*/ 3938 w 10375"/>
              <a:gd name="T17" fmla="*/ 0 h 7781"/>
              <a:gd name="T18" fmla="*/ 5250 w 10375"/>
              <a:gd name="T19" fmla="*/ 1296 h 7781"/>
              <a:gd name="T20" fmla="*/ 8898 w 10375"/>
              <a:gd name="T21" fmla="*/ 1296 h 7781"/>
              <a:gd name="T22" fmla="*/ 9221 w 10375"/>
              <a:gd name="T23" fmla="*/ 1620 h 7781"/>
              <a:gd name="T24" fmla="*/ 9221 w 10375"/>
              <a:gd name="T25" fmla="*/ 2592 h 7781"/>
              <a:gd name="T26" fmla="*/ 2634 w 10375"/>
              <a:gd name="T27" fmla="*/ 2592 h 7781"/>
              <a:gd name="T28" fmla="*/ 1318 w 10375"/>
              <a:gd name="T29" fmla="*/ 4540 h 7781"/>
              <a:gd name="T30" fmla="*/ 1976 w 10375"/>
              <a:gd name="T31" fmla="*/ 4540 h 7781"/>
              <a:gd name="T32" fmla="*/ 2855 w 10375"/>
              <a:gd name="T33" fmla="*/ 3242 h 7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375" h="7781">
                <a:moveTo>
                  <a:pt x="2855" y="3242"/>
                </a:moveTo>
                <a:lnTo>
                  <a:pt x="10375" y="3242"/>
                </a:lnTo>
                <a:lnTo>
                  <a:pt x="9346" y="7292"/>
                </a:lnTo>
                <a:cubicBezTo>
                  <a:pt x="9274" y="7580"/>
                  <a:pt x="9014" y="7781"/>
                  <a:pt x="8718" y="7781"/>
                </a:cubicBezTo>
                <a:lnTo>
                  <a:pt x="649" y="7781"/>
                </a:lnTo>
                <a:cubicBezTo>
                  <a:pt x="291" y="7781"/>
                  <a:pt x="0" y="7491"/>
                  <a:pt x="0" y="7132"/>
                </a:cubicBezTo>
                <a:lnTo>
                  <a:pt x="0" y="649"/>
                </a:lnTo>
                <a:cubicBezTo>
                  <a:pt x="0" y="291"/>
                  <a:pt x="290" y="0"/>
                  <a:pt x="649" y="0"/>
                </a:cubicBezTo>
                <a:lnTo>
                  <a:pt x="3938" y="0"/>
                </a:lnTo>
                <a:lnTo>
                  <a:pt x="5250" y="1296"/>
                </a:lnTo>
                <a:lnTo>
                  <a:pt x="8898" y="1296"/>
                </a:lnTo>
                <a:cubicBezTo>
                  <a:pt x="9076" y="1296"/>
                  <a:pt x="9221" y="1441"/>
                  <a:pt x="9221" y="1620"/>
                </a:cubicBezTo>
                <a:lnTo>
                  <a:pt x="9221" y="2592"/>
                </a:lnTo>
                <a:lnTo>
                  <a:pt x="2634" y="2592"/>
                </a:lnTo>
                <a:lnTo>
                  <a:pt x="1318" y="4540"/>
                </a:lnTo>
                <a:lnTo>
                  <a:pt x="1976" y="4540"/>
                </a:lnTo>
                <a:lnTo>
                  <a:pt x="2855" y="3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42" name="Picture 41" descr="118-苏州大学-img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407" y="2012037"/>
            <a:ext cx="4265916" cy="26661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30969" y="298450"/>
            <a:ext cx="11930062" cy="6419850"/>
          </a:xfrm>
          <a:prstGeom prst="roundRect">
            <a:avLst>
              <a:gd name="adj" fmla="val 280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321207" y="76198"/>
            <a:ext cx="3551833" cy="527050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67257" y="63498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选题背景与意义</a:t>
            </a:r>
          </a:p>
        </p:txBody>
      </p:sp>
      <p:sp>
        <p:nvSpPr>
          <p:cNvPr id="46" name="椭圆 45"/>
          <p:cNvSpPr/>
          <p:nvPr/>
        </p:nvSpPr>
        <p:spPr>
          <a:xfrm>
            <a:off x="1366470" y="2201483"/>
            <a:ext cx="973735" cy="973735"/>
          </a:xfrm>
          <a:prstGeom prst="ellipse">
            <a:avLst/>
          </a:prstGeom>
          <a:solidFill>
            <a:srgbClr val="6E0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iconfont-1187-868307"/>
          <p:cNvSpPr>
            <a:spLocks noChangeAspect="1"/>
          </p:cNvSpPr>
          <p:nvPr/>
        </p:nvSpPr>
        <p:spPr bwMode="auto">
          <a:xfrm>
            <a:off x="1601528" y="2441907"/>
            <a:ext cx="502755" cy="502654"/>
          </a:xfrm>
          <a:custGeom>
            <a:avLst/>
            <a:gdLst>
              <a:gd name="T0" fmla="*/ 5872 w 10378"/>
              <a:gd name="T1" fmla="*/ 5277 h 10377"/>
              <a:gd name="T2" fmla="*/ 5872 w 10378"/>
              <a:gd name="T3" fmla="*/ 2783 h 10377"/>
              <a:gd name="T4" fmla="*/ 5223 w 10378"/>
              <a:gd name="T5" fmla="*/ 2135 h 10377"/>
              <a:gd name="T6" fmla="*/ 4574 w 10378"/>
              <a:gd name="T7" fmla="*/ 2783 h 10377"/>
              <a:gd name="T8" fmla="*/ 4574 w 10378"/>
              <a:gd name="T9" fmla="*/ 6026 h 10377"/>
              <a:gd name="T10" fmla="*/ 7383 w 10378"/>
              <a:gd name="T11" fmla="*/ 7647 h 10377"/>
              <a:gd name="T12" fmla="*/ 8267 w 10378"/>
              <a:gd name="T13" fmla="*/ 7403 h 10377"/>
              <a:gd name="T14" fmla="*/ 8031 w 10378"/>
              <a:gd name="T15" fmla="*/ 6523 h 10377"/>
              <a:gd name="T16" fmla="*/ 5872 w 10378"/>
              <a:gd name="T17" fmla="*/ 5277 h 10377"/>
              <a:gd name="T18" fmla="*/ 5189 w 10378"/>
              <a:gd name="T19" fmla="*/ 10377 h 10377"/>
              <a:gd name="T20" fmla="*/ 0 w 10378"/>
              <a:gd name="T21" fmla="*/ 5188 h 10377"/>
              <a:gd name="T22" fmla="*/ 5189 w 10378"/>
              <a:gd name="T23" fmla="*/ 0 h 10377"/>
              <a:gd name="T24" fmla="*/ 10378 w 10378"/>
              <a:gd name="T25" fmla="*/ 5188 h 10377"/>
              <a:gd name="T26" fmla="*/ 5189 w 10378"/>
              <a:gd name="T27" fmla="*/ 1037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378" h="10377">
                <a:moveTo>
                  <a:pt x="5872" y="5277"/>
                </a:moveTo>
                <a:lnTo>
                  <a:pt x="5872" y="2783"/>
                </a:lnTo>
                <a:cubicBezTo>
                  <a:pt x="5872" y="2425"/>
                  <a:pt x="5582" y="2135"/>
                  <a:pt x="5223" y="2135"/>
                </a:cubicBezTo>
                <a:cubicBezTo>
                  <a:pt x="4864" y="2135"/>
                  <a:pt x="4574" y="2425"/>
                  <a:pt x="4574" y="2783"/>
                </a:cubicBezTo>
                <a:lnTo>
                  <a:pt x="4574" y="6026"/>
                </a:lnTo>
                <a:lnTo>
                  <a:pt x="7383" y="7647"/>
                </a:lnTo>
                <a:cubicBezTo>
                  <a:pt x="7694" y="7825"/>
                  <a:pt x="8091" y="7716"/>
                  <a:pt x="8267" y="7403"/>
                </a:cubicBezTo>
                <a:cubicBezTo>
                  <a:pt x="8442" y="7095"/>
                  <a:pt x="8337" y="6703"/>
                  <a:pt x="8031" y="6523"/>
                </a:cubicBezTo>
                <a:lnTo>
                  <a:pt x="5872" y="5277"/>
                </a:lnTo>
                <a:close/>
                <a:moveTo>
                  <a:pt x="5189" y="10377"/>
                </a:moveTo>
                <a:cubicBezTo>
                  <a:pt x="2324" y="10377"/>
                  <a:pt x="0" y="8054"/>
                  <a:pt x="0" y="5188"/>
                </a:cubicBezTo>
                <a:cubicBezTo>
                  <a:pt x="0" y="2322"/>
                  <a:pt x="2324" y="0"/>
                  <a:pt x="5189" y="0"/>
                </a:cubicBezTo>
                <a:cubicBezTo>
                  <a:pt x="8054" y="0"/>
                  <a:pt x="10378" y="2322"/>
                  <a:pt x="10378" y="5188"/>
                </a:cubicBezTo>
                <a:cubicBezTo>
                  <a:pt x="10378" y="8054"/>
                  <a:pt x="8056" y="10377"/>
                  <a:pt x="5189" y="10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639189" y="1883745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620137" y="2330765"/>
            <a:ext cx="2877004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0" name="椭圆 49"/>
          <p:cNvSpPr/>
          <p:nvPr/>
        </p:nvSpPr>
        <p:spPr>
          <a:xfrm>
            <a:off x="6668970" y="2201483"/>
            <a:ext cx="973735" cy="973735"/>
          </a:xfrm>
          <a:prstGeom prst="ellipse">
            <a:avLst/>
          </a:prstGeom>
          <a:solidFill>
            <a:srgbClr val="6E0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iconfont-1187-868307"/>
          <p:cNvSpPr>
            <a:spLocks noChangeAspect="1"/>
          </p:cNvSpPr>
          <p:nvPr/>
        </p:nvSpPr>
        <p:spPr bwMode="auto">
          <a:xfrm>
            <a:off x="6904028" y="2435486"/>
            <a:ext cx="502755" cy="502755"/>
          </a:xfrm>
          <a:custGeom>
            <a:avLst/>
            <a:gdLst>
              <a:gd name="T0" fmla="*/ 5186 w 10372"/>
              <a:gd name="T1" fmla="*/ 0 h 10373"/>
              <a:gd name="T2" fmla="*/ 0 w 10372"/>
              <a:gd name="T3" fmla="*/ 5186 h 10373"/>
              <a:gd name="T4" fmla="*/ 5186 w 10372"/>
              <a:gd name="T5" fmla="*/ 10373 h 10373"/>
              <a:gd name="T6" fmla="*/ 10372 w 10372"/>
              <a:gd name="T7" fmla="*/ 5187 h 10373"/>
              <a:gd name="T8" fmla="*/ 5186 w 10372"/>
              <a:gd name="T9" fmla="*/ 0 h 10373"/>
              <a:gd name="T10" fmla="*/ 5220 w 10372"/>
              <a:gd name="T11" fmla="*/ 8428 h 10373"/>
              <a:gd name="T12" fmla="*/ 5195 w 10372"/>
              <a:gd name="T13" fmla="*/ 8428 h 10373"/>
              <a:gd name="T14" fmla="*/ 4546 w 10372"/>
              <a:gd name="T15" fmla="*/ 7780 h 10373"/>
              <a:gd name="T16" fmla="*/ 5195 w 10372"/>
              <a:gd name="T17" fmla="*/ 7131 h 10373"/>
              <a:gd name="T18" fmla="*/ 5220 w 10372"/>
              <a:gd name="T19" fmla="*/ 7131 h 10373"/>
              <a:gd name="T20" fmla="*/ 5869 w 10372"/>
              <a:gd name="T21" fmla="*/ 7780 h 10373"/>
              <a:gd name="T22" fmla="*/ 5220 w 10372"/>
              <a:gd name="T23" fmla="*/ 8428 h 10373"/>
              <a:gd name="T24" fmla="*/ 7192 w 10372"/>
              <a:gd name="T25" fmla="*/ 4431 h 10373"/>
              <a:gd name="T26" fmla="*/ 6586 w 10372"/>
              <a:gd name="T27" fmla="*/ 5193 h 10373"/>
              <a:gd name="T28" fmla="*/ 6227 w 10372"/>
              <a:gd name="T29" fmla="*/ 5455 h 10373"/>
              <a:gd name="T30" fmla="*/ 5929 w 10372"/>
              <a:gd name="T31" fmla="*/ 5753 h 10373"/>
              <a:gd name="T32" fmla="*/ 5769 w 10372"/>
              <a:gd name="T33" fmla="*/ 6152 h 10373"/>
              <a:gd name="T34" fmla="*/ 5685 w 10372"/>
              <a:gd name="T35" fmla="*/ 6457 h 10373"/>
              <a:gd name="T36" fmla="*/ 5212 w 10372"/>
              <a:gd name="T37" fmla="*/ 6722 h 10373"/>
              <a:gd name="T38" fmla="*/ 5191 w 10372"/>
              <a:gd name="T39" fmla="*/ 6722 h 10373"/>
              <a:gd name="T40" fmla="*/ 4680 w 10372"/>
              <a:gd name="T41" fmla="*/ 6415 h 10373"/>
              <a:gd name="T42" fmla="*/ 4629 w 10372"/>
              <a:gd name="T43" fmla="*/ 6116 h 10373"/>
              <a:gd name="T44" fmla="*/ 4767 w 10372"/>
              <a:gd name="T45" fmla="*/ 5510 h 10373"/>
              <a:gd name="T46" fmla="*/ 5034 w 10372"/>
              <a:gd name="T47" fmla="*/ 5092 h 10373"/>
              <a:gd name="T48" fmla="*/ 5355 w 10372"/>
              <a:gd name="T49" fmla="*/ 4793 h 10373"/>
              <a:gd name="T50" fmla="*/ 5666 w 10372"/>
              <a:gd name="T51" fmla="*/ 4541 h 10373"/>
              <a:gd name="T52" fmla="*/ 5899 w 10372"/>
              <a:gd name="T53" fmla="*/ 4262 h 10373"/>
              <a:gd name="T54" fmla="*/ 5979 w 10372"/>
              <a:gd name="T55" fmla="*/ 3883 h 10373"/>
              <a:gd name="T56" fmla="*/ 5790 w 10372"/>
              <a:gd name="T57" fmla="*/ 3311 h 10373"/>
              <a:gd name="T58" fmla="*/ 5262 w 10372"/>
              <a:gd name="T59" fmla="*/ 3126 h 10373"/>
              <a:gd name="T60" fmla="*/ 4871 w 10372"/>
              <a:gd name="T61" fmla="*/ 3215 h 10373"/>
              <a:gd name="T62" fmla="*/ 4601 w 10372"/>
              <a:gd name="T63" fmla="*/ 3451 h 10373"/>
              <a:gd name="T64" fmla="*/ 4446 w 10372"/>
              <a:gd name="T65" fmla="*/ 3796 h 10373"/>
              <a:gd name="T66" fmla="*/ 4361 w 10372"/>
              <a:gd name="T67" fmla="*/ 4018 h 10373"/>
              <a:gd name="T68" fmla="*/ 3850 w 10372"/>
              <a:gd name="T69" fmla="*/ 4318 h 10373"/>
              <a:gd name="T70" fmla="*/ 3827 w 10372"/>
              <a:gd name="T71" fmla="*/ 4318 h 10373"/>
              <a:gd name="T72" fmla="*/ 3236 w 10372"/>
              <a:gd name="T73" fmla="*/ 3727 h 10373"/>
              <a:gd name="T74" fmla="*/ 3256 w 10372"/>
              <a:gd name="T75" fmla="*/ 3555 h 10373"/>
              <a:gd name="T76" fmla="*/ 3313 w 10372"/>
              <a:gd name="T77" fmla="*/ 3387 h 10373"/>
              <a:gd name="T78" fmla="*/ 3727 w 10372"/>
              <a:gd name="T79" fmla="*/ 2730 h 10373"/>
              <a:gd name="T80" fmla="*/ 4367 w 10372"/>
              <a:gd name="T81" fmla="*/ 2296 h 10373"/>
              <a:gd name="T82" fmla="*/ 5206 w 10372"/>
              <a:gd name="T83" fmla="*/ 2141 h 10373"/>
              <a:gd name="T84" fmla="*/ 6205 w 10372"/>
              <a:gd name="T85" fmla="*/ 2306 h 10373"/>
              <a:gd name="T86" fmla="*/ 6850 w 10372"/>
              <a:gd name="T87" fmla="*/ 2715 h 10373"/>
              <a:gd name="T88" fmla="*/ 7305 w 10372"/>
              <a:gd name="T89" fmla="*/ 3768 h 10373"/>
              <a:gd name="T90" fmla="*/ 7192 w 10372"/>
              <a:gd name="T91" fmla="*/ 4431 h 10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372" h="10373">
                <a:moveTo>
                  <a:pt x="5186" y="0"/>
                </a:moveTo>
                <a:cubicBezTo>
                  <a:pt x="2321" y="0"/>
                  <a:pt x="0" y="2322"/>
                  <a:pt x="0" y="5186"/>
                </a:cubicBezTo>
                <a:cubicBezTo>
                  <a:pt x="0" y="8050"/>
                  <a:pt x="2321" y="10373"/>
                  <a:pt x="5186" y="10373"/>
                </a:cubicBezTo>
                <a:cubicBezTo>
                  <a:pt x="8051" y="10373"/>
                  <a:pt x="10372" y="8051"/>
                  <a:pt x="10372" y="5187"/>
                </a:cubicBezTo>
                <a:cubicBezTo>
                  <a:pt x="10372" y="2323"/>
                  <a:pt x="8051" y="0"/>
                  <a:pt x="5186" y="0"/>
                </a:cubicBezTo>
                <a:close/>
                <a:moveTo>
                  <a:pt x="5220" y="8428"/>
                </a:moveTo>
                <a:lnTo>
                  <a:pt x="5195" y="8428"/>
                </a:lnTo>
                <a:cubicBezTo>
                  <a:pt x="4836" y="8428"/>
                  <a:pt x="4546" y="8138"/>
                  <a:pt x="4546" y="7780"/>
                </a:cubicBezTo>
                <a:cubicBezTo>
                  <a:pt x="4546" y="7421"/>
                  <a:pt x="4836" y="7131"/>
                  <a:pt x="5195" y="7131"/>
                </a:cubicBezTo>
                <a:lnTo>
                  <a:pt x="5220" y="7131"/>
                </a:lnTo>
                <a:cubicBezTo>
                  <a:pt x="5579" y="7131"/>
                  <a:pt x="5869" y="7421"/>
                  <a:pt x="5869" y="7780"/>
                </a:cubicBezTo>
                <a:cubicBezTo>
                  <a:pt x="5869" y="8138"/>
                  <a:pt x="5579" y="8428"/>
                  <a:pt x="5220" y="8428"/>
                </a:cubicBezTo>
                <a:close/>
                <a:moveTo>
                  <a:pt x="7192" y="4431"/>
                </a:moveTo>
                <a:cubicBezTo>
                  <a:pt x="7072" y="4741"/>
                  <a:pt x="6860" y="5006"/>
                  <a:pt x="6586" y="5193"/>
                </a:cubicBezTo>
                <a:cubicBezTo>
                  <a:pt x="6460" y="5281"/>
                  <a:pt x="6340" y="5367"/>
                  <a:pt x="6227" y="5455"/>
                </a:cubicBezTo>
                <a:cubicBezTo>
                  <a:pt x="6115" y="5542"/>
                  <a:pt x="6015" y="5641"/>
                  <a:pt x="5929" y="5753"/>
                </a:cubicBezTo>
                <a:cubicBezTo>
                  <a:pt x="5846" y="5860"/>
                  <a:pt x="5792" y="5993"/>
                  <a:pt x="5769" y="6152"/>
                </a:cubicBezTo>
                <a:cubicBezTo>
                  <a:pt x="5769" y="6156"/>
                  <a:pt x="5739" y="6380"/>
                  <a:pt x="5685" y="6457"/>
                </a:cubicBezTo>
                <a:cubicBezTo>
                  <a:pt x="5586" y="6616"/>
                  <a:pt x="5412" y="6722"/>
                  <a:pt x="5212" y="6722"/>
                </a:cubicBezTo>
                <a:lnTo>
                  <a:pt x="5191" y="6722"/>
                </a:lnTo>
                <a:cubicBezTo>
                  <a:pt x="4977" y="6722"/>
                  <a:pt x="4772" y="6592"/>
                  <a:pt x="4680" y="6415"/>
                </a:cubicBezTo>
                <a:cubicBezTo>
                  <a:pt x="4622" y="6298"/>
                  <a:pt x="4629" y="6116"/>
                  <a:pt x="4629" y="6116"/>
                </a:cubicBezTo>
                <a:cubicBezTo>
                  <a:pt x="4645" y="5875"/>
                  <a:pt x="4692" y="5672"/>
                  <a:pt x="4767" y="5510"/>
                </a:cubicBezTo>
                <a:cubicBezTo>
                  <a:pt x="4836" y="5358"/>
                  <a:pt x="4925" y="5218"/>
                  <a:pt x="5034" y="5092"/>
                </a:cubicBezTo>
                <a:cubicBezTo>
                  <a:pt x="5135" y="4977"/>
                  <a:pt x="5241" y="4878"/>
                  <a:pt x="5355" y="4793"/>
                </a:cubicBezTo>
                <a:cubicBezTo>
                  <a:pt x="5467" y="4710"/>
                  <a:pt x="5571" y="4625"/>
                  <a:pt x="5666" y="4541"/>
                </a:cubicBezTo>
                <a:cubicBezTo>
                  <a:pt x="5762" y="4457"/>
                  <a:pt x="5838" y="4363"/>
                  <a:pt x="5899" y="4262"/>
                </a:cubicBezTo>
                <a:cubicBezTo>
                  <a:pt x="5957" y="4162"/>
                  <a:pt x="5983" y="4035"/>
                  <a:pt x="5979" y="3883"/>
                </a:cubicBezTo>
                <a:cubicBezTo>
                  <a:pt x="5979" y="3625"/>
                  <a:pt x="5916" y="3433"/>
                  <a:pt x="5790" y="3311"/>
                </a:cubicBezTo>
                <a:cubicBezTo>
                  <a:pt x="5663" y="3187"/>
                  <a:pt x="5487" y="3126"/>
                  <a:pt x="5262" y="3126"/>
                </a:cubicBezTo>
                <a:cubicBezTo>
                  <a:pt x="5111" y="3126"/>
                  <a:pt x="4980" y="3156"/>
                  <a:pt x="4871" y="3215"/>
                </a:cubicBezTo>
                <a:cubicBezTo>
                  <a:pt x="4761" y="3273"/>
                  <a:pt x="4672" y="3352"/>
                  <a:pt x="4601" y="3451"/>
                </a:cubicBezTo>
                <a:cubicBezTo>
                  <a:pt x="4528" y="3556"/>
                  <a:pt x="4475" y="3672"/>
                  <a:pt x="4446" y="3796"/>
                </a:cubicBezTo>
                <a:cubicBezTo>
                  <a:pt x="4446" y="3796"/>
                  <a:pt x="4411" y="3927"/>
                  <a:pt x="4361" y="4018"/>
                </a:cubicBezTo>
                <a:cubicBezTo>
                  <a:pt x="4258" y="4197"/>
                  <a:pt x="4070" y="4318"/>
                  <a:pt x="3850" y="4318"/>
                </a:cubicBezTo>
                <a:lnTo>
                  <a:pt x="3827" y="4318"/>
                </a:lnTo>
                <a:cubicBezTo>
                  <a:pt x="3501" y="4318"/>
                  <a:pt x="3236" y="4053"/>
                  <a:pt x="3236" y="3727"/>
                </a:cubicBezTo>
                <a:cubicBezTo>
                  <a:pt x="3236" y="3721"/>
                  <a:pt x="3236" y="3635"/>
                  <a:pt x="3256" y="3555"/>
                </a:cubicBezTo>
                <a:cubicBezTo>
                  <a:pt x="3270" y="3497"/>
                  <a:pt x="3292" y="3442"/>
                  <a:pt x="3313" y="3387"/>
                </a:cubicBezTo>
                <a:cubicBezTo>
                  <a:pt x="3406" y="3143"/>
                  <a:pt x="3547" y="2920"/>
                  <a:pt x="3727" y="2730"/>
                </a:cubicBezTo>
                <a:cubicBezTo>
                  <a:pt x="3908" y="2542"/>
                  <a:pt x="4126" y="2393"/>
                  <a:pt x="4367" y="2296"/>
                </a:cubicBezTo>
                <a:cubicBezTo>
                  <a:pt x="4617" y="2192"/>
                  <a:pt x="4897" y="2141"/>
                  <a:pt x="5206" y="2141"/>
                </a:cubicBezTo>
                <a:cubicBezTo>
                  <a:pt x="5605" y="2141"/>
                  <a:pt x="5937" y="2196"/>
                  <a:pt x="6205" y="2306"/>
                </a:cubicBezTo>
                <a:cubicBezTo>
                  <a:pt x="6472" y="2416"/>
                  <a:pt x="6686" y="2552"/>
                  <a:pt x="6850" y="2715"/>
                </a:cubicBezTo>
                <a:cubicBezTo>
                  <a:pt x="7134" y="2992"/>
                  <a:pt x="7297" y="3371"/>
                  <a:pt x="7305" y="3768"/>
                </a:cubicBezTo>
                <a:cubicBezTo>
                  <a:pt x="7297" y="4035"/>
                  <a:pt x="7262" y="4256"/>
                  <a:pt x="7192" y="44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文本框 18"/>
          <p:cNvSpPr txBox="1"/>
          <p:nvPr/>
        </p:nvSpPr>
        <p:spPr>
          <a:xfrm>
            <a:off x="7941689" y="1883745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53" name="文本框 19"/>
          <p:cNvSpPr txBox="1"/>
          <p:nvPr/>
        </p:nvSpPr>
        <p:spPr>
          <a:xfrm>
            <a:off x="7922637" y="2330765"/>
            <a:ext cx="2877004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4" name="椭圆 53"/>
          <p:cNvSpPr/>
          <p:nvPr/>
        </p:nvSpPr>
        <p:spPr>
          <a:xfrm>
            <a:off x="1366470" y="4658683"/>
            <a:ext cx="973735" cy="973735"/>
          </a:xfrm>
          <a:prstGeom prst="ellipse">
            <a:avLst/>
          </a:prstGeom>
          <a:solidFill>
            <a:srgbClr val="6E0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iconfont-1187-868307"/>
          <p:cNvSpPr>
            <a:spLocks noChangeAspect="1"/>
          </p:cNvSpPr>
          <p:nvPr/>
        </p:nvSpPr>
        <p:spPr bwMode="auto">
          <a:xfrm>
            <a:off x="1601528" y="4893193"/>
            <a:ext cx="502755" cy="502755"/>
          </a:xfrm>
          <a:custGeom>
            <a:avLst/>
            <a:gdLst>
              <a:gd name="T0" fmla="*/ 5186 w 10372"/>
              <a:gd name="T1" fmla="*/ 10372 h 10372"/>
              <a:gd name="T2" fmla="*/ 0 w 10372"/>
              <a:gd name="T3" fmla="*/ 5186 h 10372"/>
              <a:gd name="T4" fmla="*/ 5186 w 10372"/>
              <a:gd name="T5" fmla="*/ 0 h 10372"/>
              <a:gd name="T6" fmla="*/ 10372 w 10372"/>
              <a:gd name="T7" fmla="*/ 5186 h 10372"/>
              <a:gd name="T8" fmla="*/ 5186 w 10372"/>
              <a:gd name="T9" fmla="*/ 10372 h 10372"/>
              <a:gd name="T10" fmla="*/ 7902 w 10372"/>
              <a:gd name="T11" fmla="*/ 8148 h 10372"/>
              <a:gd name="T12" fmla="*/ 8150 w 10372"/>
              <a:gd name="T13" fmla="*/ 7936 h 10372"/>
              <a:gd name="T14" fmla="*/ 8150 w 10372"/>
              <a:gd name="T15" fmla="*/ 6458 h 10372"/>
              <a:gd name="T16" fmla="*/ 5186 w 10372"/>
              <a:gd name="T17" fmla="*/ 5185 h 10372"/>
              <a:gd name="T18" fmla="*/ 2222 w 10372"/>
              <a:gd name="T19" fmla="*/ 6458 h 10372"/>
              <a:gd name="T20" fmla="*/ 2222 w 10372"/>
              <a:gd name="T21" fmla="*/ 7937 h 10372"/>
              <a:gd name="T22" fmla="*/ 2468 w 10372"/>
              <a:gd name="T23" fmla="*/ 8150 h 10372"/>
              <a:gd name="T24" fmla="*/ 7902 w 10372"/>
              <a:gd name="T25" fmla="*/ 8148 h 10372"/>
              <a:gd name="T26" fmla="*/ 5186 w 10372"/>
              <a:gd name="T27" fmla="*/ 4445 h 10372"/>
              <a:gd name="T28" fmla="*/ 6699 w 10372"/>
              <a:gd name="T29" fmla="*/ 2993 h 10372"/>
              <a:gd name="T30" fmla="*/ 5247 w 10372"/>
              <a:gd name="T31" fmla="*/ 1481 h 10372"/>
              <a:gd name="T32" fmla="*/ 5185 w 10372"/>
              <a:gd name="T33" fmla="*/ 1481 h 10372"/>
              <a:gd name="T34" fmla="*/ 3733 w 10372"/>
              <a:gd name="T35" fmla="*/ 2993 h 10372"/>
              <a:gd name="T36" fmla="*/ 5186 w 10372"/>
              <a:gd name="T37" fmla="*/ 4445 h 10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372" h="10372">
                <a:moveTo>
                  <a:pt x="5186" y="10372"/>
                </a:moveTo>
                <a:cubicBezTo>
                  <a:pt x="2321" y="10372"/>
                  <a:pt x="0" y="8050"/>
                  <a:pt x="0" y="5186"/>
                </a:cubicBezTo>
                <a:cubicBezTo>
                  <a:pt x="0" y="2322"/>
                  <a:pt x="2321" y="0"/>
                  <a:pt x="5186" y="0"/>
                </a:cubicBezTo>
                <a:cubicBezTo>
                  <a:pt x="8051" y="0"/>
                  <a:pt x="10372" y="2322"/>
                  <a:pt x="10372" y="5186"/>
                </a:cubicBezTo>
                <a:cubicBezTo>
                  <a:pt x="10372" y="8050"/>
                  <a:pt x="8051" y="10372"/>
                  <a:pt x="5186" y="10372"/>
                </a:cubicBezTo>
                <a:close/>
                <a:moveTo>
                  <a:pt x="7902" y="8148"/>
                </a:moveTo>
                <a:cubicBezTo>
                  <a:pt x="8039" y="8148"/>
                  <a:pt x="8150" y="8053"/>
                  <a:pt x="8150" y="7936"/>
                </a:cubicBezTo>
                <a:lnTo>
                  <a:pt x="8150" y="6458"/>
                </a:lnTo>
                <a:cubicBezTo>
                  <a:pt x="8150" y="5610"/>
                  <a:pt x="6175" y="5185"/>
                  <a:pt x="5186" y="5185"/>
                </a:cubicBezTo>
                <a:cubicBezTo>
                  <a:pt x="4197" y="5185"/>
                  <a:pt x="2222" y="5610"/>
                  <a:pt x="2222" y="6458"/>
                </a:cubicBezTo>
                <a:lnTo>
                  <a:pt x="2222" y="7937"/>
                </a:lnTo>
                <a:cubicBezTo>
                  <a:pt x="2222" y="8053"/>
                  <a:pt x="2332" y="8150"/>
                  <a:pt x="2468" y="8150"/>
                </a:cubicBezTo>
                <a:lnTo>
                  <a:pt x="7902" y="8148"/>
                </a:lnTo>
                <a:close/>
                <a:moveTo>
                  <a:pt x="5186" y="4445"/>
                </a:moveTo>
                <a:cubicBezTo>
                  <a:pt x="6005" y="4462"/>
                  <a:pt x="6681" y="3812"/>
                  <a:pt x="6699" y="2993"/>
                </a:cubicBezTo>
                <a:cubicBezTo>
                  <a:pt x="6716" y="2175"/>
                  <a:pt x="6066" y="1498"/>
                  <a:pt x="5247" y="1481"/>
                </a:cubicBezTo>
                <a:lnTo>
                  <a:pt x="5185" y="1481"/>
                </a:lnTo>
                <a:cubicBezTo>
                  <a:pt x="4366" y="1498"/>
                  <a:pt x="3717" y="2176"/>
                  <a:pt x="3733" y="2993"/>
                </a:cubicBezTo>
                <a:cubicBezTo>
                  <a:pt x="3752" y="3788"/>
                  <a:pt x="4392" y="4428"/>
                  <a:pt x="5186" y="44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文本框 24"/>
          <p:cNvSpPr txBox="1"/>
          <p:nvPr/>
        </p:nvSpPr>
        <p:spPr>
          <a:xfrm>
            <a:off x="2639189" y="4340945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57" name="文本框 25"/>
          <p:cNvSpPr txBox="1"/>
          <p:nvPr/>
        </p:nvSpPr>
        <p:spPr>
          <a:xfrm>
            <a:off x="2620137" y="4787965"/>
            <a:ext cx="2877004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8" name="椭圆 57"/>
          <p:cNvSpPr/>
          <p:nvPr/>
        </p:nvSpPr>
        <p:spPr>
          <a:xfrm>
            <a:off x="6668970" y="4658683"/>
            <a:ext cx="973735" cy="973735"/>
          </a:xfrm>
          <a:prstGeom prst="ellipse">
            <a:avLst/>
          </a:prstGeom>
          <a:solidFill>
            <a:srgbClr val="6E0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iconfont-1187-868307"/>
          <p:cNvSpPr>
            <a:spLocks noChangeAspect="1"/>
          </p:cNvSpPr>
          <p:nvPr/>
        </p:nvSpPr>
        <p:spPr bwMode="auto">
          <a:xfrm>
            <a:off x="6904028" y="4899105"/>
            <a:ext cx="502755" cy="502654"/>
          </a:xfrm>
          <a:custGeom>
            <a:avLst/>
            <a:gdLst>
              <a:gd name="T0" fmla="*/ 6034 w 10378"/>
              <a:gd name="T1" fmla="*/ 5117 h 10377"/>
              <a:gd name="T2" fmla="*/ 7180 w 10378"/>
              <a:gd name="T3" fmla="*/ 3970 h 10377"/>
              <a:gd name="T4" fmla="*/ 7180 w 10378"/>
              <a:gd name="T5" fmla="*/ 3052 h 10377"/>
              <a:gd name="T6" fmla="*/ 6263 w 10378"/>
              <a:gd name="T7" fmla="*/ 3052 h 10377"/>
              <a:gd name="T8" fmla="*/ 5117 w 10378"/>
              <a:gd name="T9" fmla="*/ 4198 h 10377"/>
              <a:gd name="T10" fmla="*/ 3970 w 10378"/>
              <a:gd name="T11" fmla="*/ 3052 h 10377"/>
              <a:gd name="T12" fmla="*/ 3053 w 10378"/>
              <a:gd name="T13" fmla="*/ 3052 h 10377"/>
              <a:gd name="T14" fmla="*/ 3053 w 10378"/>
              <a:gd name="T15" fmla="*/ 3969 h 10377"/>
              <a:gd name="T16" fmla="*/ 4199 w 10378"/>
              <a:gd name="T17" fmla="*/ 5117 h 10377"/>
              <a:gd name="T18" fmla="*/ 3053 w 10378"/>
              <a:gd name="T19" fmla="*/ 6263 h 10377"/>
              <a:gd name="T20" fmla="*/ 3053 w 10378"/>
              <a:gd name="T21" fmla="*/ 7181 h 10377"/>
              <a:gd name="T22" fmla="*/ 3970 w 10378"/>
              <a:gd name="T23" fmla="*/ 7181 h 10377"/>
              <a:gd name="T24" fmla="*/ 5118 w 10378"/>
              <a:gd name="T25" fmla="*/ 6034 h 10377"/>
              <a:gd name="T26" fmla="*/ 6264 w 10378"/>
              <a:gd name="T27" fmla="*/ 7181 h 10377"/>
              <a:gd name="T28" fmla="*/ 7182 w 10378"/>
              <a:gd name="T29" fmla="*/ 7181 h 10377"/>
              <a:gd name="T30" fmla="*/ 7182 w 10378"/>
              <a:gd name="T31" fmla="*/ 6263 h 10377"/>
              <a:gd name="T32" fmla="*/ 6034 w 10378"/>
              <a:gd name="T33" fmla="*/ 5117 h 10377"/>
              <a:gd name="T34" fmla="*/ 5189 w 10378"/>
              <a:gd name="T35" fmla="*/ 10377 h 10377"/>
              <a:gd name="T36" fmla="*/ 0 w 10378"/>
              <a:gd name="T37" fmla="*/ 5188 h 10377"/>
              <a:gd name="T38" fmla="*/ 5189 w 10378"/>
              <a:gd name="T39" fmla="*/ 0 h 10377"/>
              <a:gd name="T40" fmla="*/ 10378 w 10378"/>
              <a:gd name="T41" fmla="*/ 5188 h 10377"/>
              <a:gd name="T42" fmla="*/ 5189 w 10378"/>
              <a:gd name="T43" fmla="*/ 1037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378" h="10377">
                <a:moveTo>
                  <a:pt x="6034" y="5117"/>
                </a:moveTo>
                <a:lnTo>
                  <a:pt x="7180" y="3970"/>
                </a:lnTo>
                <a:cubicBezTo>
                  <a:pt x="7434" y="3716"/>
                  <a:pt x="7433" y="3306"/>
                  <a:pt x="7180" y="3052"/>
                </a:cubicBezTo>
                <a:cubicBezTo>
                  <a:pt x="6927" y="2798"/>
                  <a:pt x="6517" y="2798"/>
                  <a:pt x="6263" y="3052"/>
                </a:cubicBezTo>
                <a:lnTo>
                  <a:pt x="5117" y="4198"/>
                </a:lnTo>
                <a:lnTo>
                  <a:pt x="3970" y="3052"/>
                </a:lnTo>
                <a:cubicBezTo>
                  <a:pt x="3717" y="2798"/>
                  <a:pt x="3307" y="2798"/>
                  <a:pt x="3053" y="3052"/>
                </a:cubicBezTo>
                <a:cubicBezTo>
                  <a:pt x="2799" y="3306"/>
                  <a:pt x="2799" y="3716"/>
                  <a:pt x="3053" y="3969"/>
                </a:cubicBezTo>
                <a:lnTo>
                  <a:pt x="4199" y="5117"/>
                </a:lnTo>
                <a:lnTo>
                  <a:pt x="3053" y="6263"/>
                </a:lnTo>
                <a:cubicBezTo>
                  <a:pt x="2799" y="6517"/>
                  <a:pt x="2799" y="6927"/>
                  <a:pt x="3053" y="7181"/>
                </a:cubicBezTo>
                <a:cubicBezTo>
                  <a:pt x="3307" y="7434"/>
                  <a:pt x="3717" y="7434"/>
                  <a:pt x="3970" y="7181"/>
                </a:cubicBezTo>
                <a:lnTo>
                  <a:pt x="5118" y="6034"/>
                </a:lnTo>
                <a:lnTo>
                  <a:pt x="6264" y="7181"/>
                </a:lnTo>
                <a:cubicBezTo>
                  <a:pt x="6518" y="7434"/>
                  <a:pt x="6928" y="7434"/>
                  <a:pt x="7182" y="7181"/>
                </a:cubicBezTo>
                <a:cubicBezTo>
                  <a:pt x="7435" y="6927"/>
                  <a:pt x="7435" y="6517"/>
                  <a:pt x="7182" y="6263"/>
                </a:cubicBezTo>
                <a:lnTo>
                  <a:pt x="6034" y="5117"/>
                </a:lnTo>
                <a:close/>
                <a:moveTo>
                  <a:pt x="5189" y="10377"/>
                </a:moveTo>
                <a:cubicBezTo>
                  <a:pt x="2324" y="10377"/>
                  <a:pt x="0" y="8054"/>
                  <a:pt x="0" y="5188"/>
                </a:cubicBezTo>
                <a:cubicBezTo>
                  <a:pt x="0" y="2322"/>
                  <a:pt x="2324" y="0"/>
                  <a:pt x="5189" y="0"/>
                </a:cubicBezTo>
                <a:cubicBezTo>
                  <a:pt x="8054" y="0"/>
                  <a:pt x="10378" y="2322"/>
                  <a:pt x="10378" y="5188"/>
                </a:cubicBezTo>
                <a:cubicBezTo>
                  <a:pt x="10378" y="8054"/>
                  <a:pt x="8054" y="10377"/>
                  <a:pt x="5189" y="10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文本框 31"/>
          <p:cNvSpPr txBox="1"/>
          <p:nvPr/>
        </p:nvSpPr>
        <p:spPr>
          <a:xfrm>
            <a:off x="7941689" y="4340945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61" name="文本框 32"/>
          <p:cNvSpPr txBox="1"/>
          <p:nvPr/>
        </p:nvSpPr>
        <p:spPr>
          <a:xfrm>
            <a:off x="7922637" y="4787965"/>
            <a:ext cx="2877004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118-苏州大学-im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-361950"/>
            <a:ext cx="12131040" cy="758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652588" y="1714500"/>
            <a:ext cx="8886825" cy="3429000"/>
          </a:xfrm>
          <a:prstGeom prst="roundRect">
            <a:avLst>
              <a:gd name="adj" fmla="val 10086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163417" y="1388660"/>
            <a:ext cx="3865166" cy="646332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35507" y="1440936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PART.02</a:t>
            </a:r>
            <a:endParaRPr lang="zh-CN" altLang="en-US" sz="2800" dirty="0">
              <a:solidFill>
                <a:schemeClr val="bg1"/>
              </a:solidFill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38494" y="2600407"/>
            <a:ext cx="77150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7200" dirty="0">
                <a:solidFill/>
                <a:latin typeface="汉仪大宋简" panose="02010600000101010101" pitchFamily="2" charset="-122"/>
                <a:ea typeface="汉仪大宋简" panose="02010600000101010101" pitchFamily="2" charset="-122"/>
              </a:rPr>
              <a:t>研究方法与思路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219698" y="4160561"/>
            <a:ext cx="575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800" dirty="0">
                <a:solidFill/>
              </a:rPr>
              <a:t>Research methods and ideas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30969" y="298450"/>
            <a:ext cx="11930062" cy="6419850"/>
          </a:xfrm>
          <a:prstGeom prst="roundRect">
            <a:avLst>
              <a:gd name="adj" fmla="val 280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321207" y="76198"/>
            <a:ext cx="3551833" cy="527050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67257" y="63498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研究方法与思路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295400" y="1587148"/>
          <a:ext cx="5109705" cy="4526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矩形 10"/>
          <p:cNvSpPr/>
          <p:nvPr/>
        </p:nvSpPr>
        <p:spPr>
          <a:xfrm>
            <a:off x="7056804" y="2159000"/>
            <a:ext cx="2715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7056804" y="2791400"/>
            <a:ext cx="2715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SHU RU BIAO TI</a:t>
            </a:r>
            <a:endParaRPr lang="zh-CN" altLang="en-US" sz="1400" spc="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25054" y="3411297"/>
            <a:ext cx="3884246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30969" y="298450"/>
            <a:ext cx="11930062" cy="6419850"/>
          </a:xfrm>
          <a:prstGeom prst="roundRect">
            <a:avLst>
              <a:gd name="adj" fmla="val 280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321207" y="76198"/>
            <a:ext cx="3551833" cy="527050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67257" y="63498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研究方法与思路</a:t>
            </a:r>
          </a:p>
        </p:txBody>
      </p:sp>
      <p:sp>
        <p:nvSpPr>
          <p:cNvPr id="10" name="矩形 9"/>
          <p:cNvSpPr/>
          <p:nvPr/>
        </p:nvSpPr>
        <p:spPr>
          <a:xfrm>
            <a:off x="1628258" y="1663906"/>
            <a:ext cx="3393784" cy="43815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6E0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604821" y="1920407"/>
            <a:ext cx="857250" cy="857250"/>
          </a:xfrm>
          <a:prstGeom prst="ellipse">
            <a:avLst/>
          </a:prstGeom>
          <a:solidFill>
            <a:srgbClr val="6E0812"/>
          </a:solidFill>
          <a:ln w="19050">
            <a:solidFill>
              <a:srgbClr val="6E0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daisy_90033"/>
          <p:cNvSpPr>
            <a:spLocks noChangeAspect="1"/>
          </p:cNvSpPr>
          <p:nvPr/>
        </p:nvSpPr>
        <p:spPr bwMode="auto">
          <a:xfrm>
            <a:off x="4805832" y="2155260"/>
            <a:ext cx="470806" cy="434831"/>
          </a:xfrm>
          <a:custGeom>
            <a:avLst/>
            <a:gdLst>
              <a:gd name="T0" fmla="*/ 493 w 506"/>
              <a:gd name="T1" fmla="*/ 301 h 468"/>
              <a:gd name="T2" fmla="*/ 336 w 506"/>
              <a:gd name="T3" fmla="*/ 458 h 468"/>
              <a:gd name="T4" fmla="*/ 312 w 506"/>
              <a:gd name="T5" fmla="*/ 468 h 468"/>
              <a:gd name="T6" fmla="*/ 304 w 506"/>
              <a:gd name="T7" fmla="*/ 467 h 468"/>
              <a:gd name="T8" fmla="*/ 319 w 506"/>
              <a:gd name="T9" fmla="*/ 458 h 468"/>
              <a:gd name="T10" fmla="*/ 476 w 506"/>
              <a:gd name="T11" fmla="*/ 301 h 468"/>
              <a:gd name="T12" fmla="*/ 476 w 506"/>
              <a:gd name="T13" fmla="*/ 254 h 468"/>
              <a:gd name="T14" fmla="*/ 234 w 506"/>
              <a:gd name="T15" fmla="*/ 12 h 468"/>
              <a:gd name="T16" fmla="*/ 218 w 506"/>
              <a:gd name="T17" fmla="*/ 3 h 468"/>
              <a:gd name="T18" fmla="*/ 221 w 506"/>
              <a:gd name="T19" fmla="*/ 2 h 468"/>
              <a:gd name="T20" fmla="*/ 251 w 506"/>
              <a:gd name="T21" fmla="*/ 12 h 468"/>
              <a:gd name="T22" fmla="*/ 493 w 506"/>
              <a:gd name="T23" fmla="*/ 254 h 468"/>
              <a:gd name="T24" fmla="*/ 493 w 506"/>
              <a:gd name="T25" fmla="*/ 301 h 468"/>
              <a:gd name="T26" fmla="*/ 457 w 506"/>
              <a:gd name="T27" fmla="*/ 301 h 468"/>
              <a:gd name="T28" fmla="*/ 300 w 506"/>
              <a:gd name="T29" fmla="*/ 458 h 468"/>
              <a:gd name="T30" fmla="*/ 276 w 506"/>
              <a:gd name="T31" fmla="*/ 468 h 468"/>
              <a:gd name="T32" fmla="*/ 253 w 506"/>
              <a:gd name="T33" fmla="*/ 458 h 468"/>
              <a:gd name="T34" fmla="*/ 11 w 506"/>
              <a:gd name="T35" fmla="*/ 216 h 468"/>
              <a:gd name="T36" fmla="*/ 2 w 506"/>
              <a:gd name="T37" fmla="*/ 187 h 468"/>
              <a:gd name="T38" fmla="*/ 25 w 506"/>
              <a:gd name="T39" fmla="*/ 53 h 468"/>
              <a:gd name="T40" fmla="*/ 52 w 506"/>
              <a:gd name="T41" fmla="*/ 26 h 468"/>
              <a:gd name="T42" fmla="*/ 186 w 506"/>
              <a:gd name="T43" fmla="*/ 2 h 468"/>
              <a:gd name="T44" fmla="*/ 215 w 506"/>
              <a:gd name="T45" fmla="*/ 12 h 468"/>
              <a:gd name="T46" fmla="*/ 457 w 506"/>
              <a:gd name="T47" fmla="*/ 254 h 468"/>
              <a:gd name="T48" fmla="*/ 457 w 506"/>
              <a:gd name="T49" fmla="*/ 301 h 468"/>
              <a:gd name="T50" fmla="*/ 127 w 506"/>
              <a:gd name="T51" fmla="*/ 80 h 468"/>
              <a:gd name="T52" fmla="*/ 79 w 506"/>
              <a:gd name="T53" fmla="*/ 80 h 468"/>
              <a:gd name="T54" fmla="*/ 79 w 506"/>
              <a:gd name="T55" fmla="*/ 127 h 468"/>
              <a:gd name="T56" fmla="*/ 127 w 506"/>
              <a:gd name="T57" fmla="*/ 128 h 468"/>
              <a:gd name="T58" fmla="*/ 127 w 506"/>
              <a:gd name="T59" fmla="*/ 8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06" h="468">
                <a:moveTo>
                  <a:pt x="493" y="301"/>
                </a:moveTo>
                <a:lnTo>
                  <a:pt x="336" y="458"/>
                </a:lnTo>
                <a:cubicBezTo>
                  <a:pt x="329" y="465"/>
                  <a:pt x="321" y="468"/>
                  <a:pt x="312" y="468"/>
                </a:cubicBezTo>
                <a:cubicBezTo>
                  <a:pt x="309" y="468"/>
                  <a:pt x="306" y="467"/>
                  <a:pt x="304" y="467"/>
                </a:cubicBezTo>
                <a:cubicBezTo>
                  <a:pt x="309" y="465"/>
                  <a:pt x="314" y="463"/>
                  <a:pt x="319" y="458"/>
                </a:cubicBezTo>
                <a:lnTo>
                  <a:pt x="476" y="301"/>
                </a:lnTo>
                <a:cubicBezTo>
                  <a:pt x="489" y="288"/>
                  <a:pt x="489" y="267"/>
                  <a:pt x="476" y="254"/>
                </a:cubicBezTo>
                <a:lnTo>
                  <a:pt x="234" y="12"/>
                </a:lnTo>
                <a:cubicBezTo>
                  <a:pt x="230" y="7"/>
                  <a:pt x="224" y="4"/>
                  <a:pt x="218" y="3"/>
                </a:cubicBezTo>
                <a:lnTo>
                  <a:pt x="221" y="2"/>
                </a:lnTo>
                <a:cubicBezTo>
                  <a:pt x="232" y="0"/>
                  <a:pt x="243" y="4"/>
                  <a:pt x="251" y="12"/>
                </a:cubicBezTo>
                <a:lnTo>
                  <a:pt x="493" y="254"/>
                </a:lnTo>
                <a:cubicBezTo>
                  <a:pt x="506" y="267"/>
                  <a:pt x="506" y="288"/>
                  <a:pt x="493" y="301"/>
                </a:cubicBezTo>
                <a:close/>
                <a:moveTo>
                  <a:pt x="457" y="301"/>
                </a:moveTo>
                <a:lnTo>
                  <a:pt x="300" y="458"/>
                </a:lnTo>
                <a:cubicBezTo>
                  <a:pt x="293" y="465"/>
                  <a:pt x="285" y="468"/>
                  <a:pt x="276" y="468"/>
                </a:cubicBezTo>
                <a:cubicBezTo>
                  <a:pt x="268" y="468"/>
                  <a:pt x="259" y="465"/>
                  <a:pt x="253" y="458"/>
                </a:cubicBezTo>
                <a:lnTo>
                  <a:pt x="11" y="216"/>
                </a:lnTo>
                <a:cubicBezTo>
                  <a:pt x="3" y="208"/>
                  <a:pt x="0" y="197"/>
                  <a:pt x="2" y="187"/>
                </a:cubicBezTo>
                <a:lnTo>
                  <a:pt x="25" y="53"/>
                </a:lnTo>
                <a:cubicBezTo>
                  <a:pt x="28" y="39"/>
                  <a:pt x="39" y="29"/>
                  <a:pt x="52" y="26"/>
                </a:cubicBezTo>
                <a:lnTo>
                  <a:pt x="186" y="2"/>
                </a:lnTo>
                <a:cubicBezTo>
                  <a:pt x="197" y="0"/>
                  <a:pt x="208" y="4"/>
                  <a:pt x="215" y="12"/>
                </a:cubicBezTo>
                <a:lnTo>
                  <a:pt x="457" y="254"/>
                </a:lnTo>
                <a:cubicBezTo>
                  <a:pt x="470" y="267"/>
                  <a:pt x="470" y="288"/>
                  <a:pt x="457" y="301"/>
                </a:cubicBezTo>
                <a:close/>
                <a:moveTo>
                  <a:pt x="127" y="80"/>
                </a:moveTo>
                <a:cubicBezTo>
                  <a:pt x="114" y="67"/>
                  <a:pt x="92" y="66"/>
                  <a:pt x="79" y="80"/>
                </a:cubicBezTo>
                <a:cubicBezTo>
                  <a:pt x="66" y="93"/>
                  <a:pt x="66" y="114"/>
                  <a:pt x="79" y="127"/>
                </a:cubicBezTo>
                <a:cubicBezTo>
                  <a:pt x="92" y="141"/>
                  <a:pt x="113" y="141"/>
                  <a:pt x="127" y="128"/>
                </a:cubicBezTo>
                <a:cubicBezTo>
                  <a:pt x="140" y="115"/>
                  <a:pt x="140" y="93"/>
                  <a:pt x="127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604821" y="3453274"/>
            <a:ext cx="857250" cy="857250"/>
          </a:xfrm>
          <a:prstGeom prst="ellipse">
            <a:avLst/>
          </a:prstGeom>
          <a:solidFill>
            <a:srgbClr val="6E0812"/>
          </a:solidFill>
          <a:ln w="19050">
            <a:solidFill>
              <a:srgbClr val="6E0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daisy_90033"/>
          <p:cNvSpPr>
            <a:spLocks noChangeAspect="1"/>
          </p:cNvSpPr>
          <p:nvPr/>
        </p:nvSpPr>
        <p:spPr bwMode="auto">
          <a:xfrm>
            <a:off x="4783674" y="3631380"/>
            <a:ext cx="522616" cy="522755"/>
          </a:xfrm>
          <a:custGeom>
            <a:avLst/>
            <a:gdLst>
              <a:gd name="T0" fmla="*/ 4772 w 7922"/>
              <a:gd name="T1" fmla="*/ 5491 h 7922"/>
              <a:gd name="T2" fmla="*/ 3405 w 7922"/>
              <a:gd name="T3" fmla="*/ 4124 h 7922"/>
              <a:gd name="T4" fmla="*/ 6555 w 7922"/>
              <a:gd name="T5" fmla="*/ 973 h 7922"/>
              <a:gd name="T6" fmla="*/ 3961 w 7922"/>
              <a:gd name="T7" fmla="*/ 0 h 7922"/>
              <a:gd name="T8" fmla="*/ 0 w 7922"/>
              <a:gd name="T9" fmla="*/ 3961 h 7922"/>
              <a:gd name="T10" fmla="*/ 3961 w 7922"/>
              <a:gd name="T11" fmla="*/ 7922 h 7922"/>
              <a:gd name="T12" fmla="*/ 7922 w 7922"/>
              <a:gd name="T13" fmla="*/ 3961 h 7922"/>
              <a:gd name="T14" fmla="*/ 7673 w 7922"/>
              <a:gd name="T15" fmla="*/ 2589 h 7922"/>
              <a:gd name="T16" fmla="*/ 4772 w 7922"/>
              <a:gd name="T17" fmla="*/ 5491 h 7922"/>
              <a:gd name="T18" fmla="*/ 2648 w 7922"/>
              <a:gd name="T19" fmla="*/ 6240 h 7922"/>
              <a:gd name="T20" fmla="*/ 3158 w 7922"/>
              <a:gd name="T21" fmla="*/ 4371 h 7922"/>
              <a:gd name="T22" fmla="*/ 4525 w 7922"/>
              <a:gd name="T23" fmla="*/ 5737 h 7922"/>
              <a:gd name="T24" fmla="*/ 2648 w 7922"/>
              <a:gd name="T25" fmla="*/ 6240 h 7922"/>
              <a:gd name="T26" fmla="*/ 2648 w 7922"/>
              <a:gd name="T27" fmla="*/ 624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922" h="7922">
                <a:moveTo>
                  <a:pt x="4772" y="5491"/>
                </a:moveTo>
                <a:lnTo>
                  <a:pt x="3405" y="4124"/>
                </a:lnTo>
                <a:lnTo>
                  <a:pt x="6555" y="973"/>
                </a:lnTo>
                <a:cubicBezTo>
                  <a:pt x="5860" y="369"/>
                  <a:pt x="4954" y="0"/>
                  <a:pt x="3961" y="0"/>
                </a:cubicBezTo>
                <a:cubicBezTo>
                  <a:pt x="1773" y="0"/>
                  <a:pt x="0" y="1773"/>
                  <a:pt x="0" y="3961"/>
                </a:cubicBezTo>
                <a:cubicBezTo>
                  <a:pt x="0" y="6148"/>
                  <a:pt x="1773" y="7922"/>
                  <a:pt x="3961" y="7922"/>
                </a:cubicBezTo>
                <a:cubicBezTo>
                  <a:pt x="6148" y="7922"/>
                  <a:pt x="7922" y="6148"/>
                  <a:pt x="7922" y="3961"/>
                </a:cubicBezTo>
                <a:cubicBezTo>
                  <a:pt x="7922" y="3478"/>
                  <a:pt x="7830" y="3017"/>
                  <a:pt x="7673" y="2589"/>
                </a:cubicBezTo>
                <a:lnTo>
                  <a:pt x="4772" y="5491"/>
                </a:lnTo>
                <a:close/>
                <a:moveTo>
                  <a:pt x="2648" y="6240"/>
                </a:moveTo>
                <a:lnTo>
                  <a:pt x="3158" y="4371"/>
                </a:lnTo>
                <a:lnTo>
                  <a:pt x="4525" y="5737"/>
                </a:lnTo>
                <a:lnTo>
                  <a:pt x="2648" y="6240"/>
                </a:lnTo>
                <a:close/>
                <a:moveTo>
                  <a:pt x="2648" y="6240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604821" y="4979819"/>
            <a:ext cx="857250" cy="857250"/>
          </a:xfrm>
          <a:prstGeom prst="ellipse">
            <a:avLst/>
          </a:prstGeom>
          <a:solidFill>
            <a:srgbClr val="6E0812"/>
          </a:solidFill>
          <a:ln w="19050">
            <a:solidFill>
              <a:srgbClr val="6E0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daisy_90033"/>
          <p:cNvSpPr>
            <a:spLocks noChangeAspect="1"/>
          </p:cNvSpPr>
          <p:nvPr/>
        </p:nvSpPr>
        <p:spPr bwMode="auto">
          <a:xfrm>
            <a:off x="4815355" y="5202373"/>
            <a:ext cx="424012" cy="424012"/>
          </a:xfrm>
          <a:custGeom>
            <a:avLst/>
            <a:gdLst>
              <a:gd name="T0" fmla="*/ 0 w 11200"/>
              <a:gd name="T1" fmla="*/ 0 h 11200"/>
              <a:gd name="T2" fmla="*/ 4800 w 11200"/>
              <a:gd name="T3" fmla="*/ 0 h 11200"/>
              <a:gd name="T4" fmla="*/ 4800 w 11200"/>
              <a:gd name="T5" fmla="*/ 4800 h 11200"/>
              <a:gd name="T6" fmla="*/ 0 w 11200"/>
              <a:gd name="T7" fmla="*/ 4800 h 11200"/>
              <a:gd name="T8" fmla="*/ 0 w 11200"/>
              <a:gd name="T9" fmla="*/ 0 h 11200"/>
              <a:gd name="T10" fmla="*/ 0 w 11200"/>
              <a:gd name="T11" fmla="*/ 6400 h 11200"/>
              <a:gd name="T12" fmla="*/ 4800 w 11200"/>
              <a:gd name="T13" fmla="*/ 6400 h 11200"/>
              <a:gd name="T14" fmla="*/ 4800 w 11200"/>
              <a:gd name="T15" fmla="*/ 11200 h 11200"/>
              <a:gd name="T16" fmla="*/ 0 w 11200"/>
              <a:gd name="T17" fmla="*/ 11200 h 11200"/>
              <a:gd name="T18" fmla="*/ 0 w 11200"/>
              <a:gd name="T19" fmla="*/ 6400 h 11200"/>
              <a:gd name="T20" fmla="*/ 6400 w 11200"/>
              <a:gd name="T21" fmla="*/ 6400 h 11200"/>
              <a:gd name="T22" fmla="*/ 11200 w 11200"/>
              <a:gd name="T23" fmla="*/ 6400 h 11200"/>
              <a:gd name="T24" fmla="*/ 11200 w 11200"/>
              <a:gd name="T25" fmla="*/ 11200 h 11200"/>
              <a:gd name="T26" fmla="*/ 6400 w 11200"/>
              <a:gd name="T27" fmla="*/ 11200 h 11200"/>
              <a:gd name="T28" fmla="*/ 6400 w 11200"/>
              <a:gd name="T29" fmla="*/ 6400 h 11200"/>
              <a:gd name="T30" fmla="*/ 8800 w 11200"/>
              <a:gd name="T31" fmla="*/ 4800 h 11200"/>
              <a:gd name="T32" fmla="*/ 11200 w 11200"/>
              <a:gd name="T33" fmla="*/ 2400 h 11200"/>
              <a:gd name="T34" fmla="*/ 8800 w 11200"/>
              <a:gd name="T35" fmla="*/ 0 h 11200"/>
              <a:gd name="T36" fmla="*/ 6400 w 11200"/>
              <a:gd name="T37" fmla="*/ 2400 h 11200"/>
              <a:gd name="T38" fmla="*/ 8800 w 11200"/>
              <a:gd name="T39" fmla="*/ 48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200" h="11200">
                <a:moveTo>
                  <a:pt x="0" y="0"/>
                </a:moveTo>
                <a:lnTo>
                  <a:pt x="4800" y="0"/>
                </a:lnTo>
                <a:lnTo>
                  <a:pt x="4800" y="4800"/>
                </a:lnTo>
                <a:lnTo>
                  <a:pt x="0" y="4800"/>
                </a:lnTo>
                <a:lnTo>
                  <a:pt x="0" y="0"/>
                </a:lnTo>
                <a:close/>
                <a:moveTo>
                  <a:pt x="0" y="6400"/>
                </a:moveTo>
                <a:lnTo>
                  <a:pt x="4800" y="6400"/>
                </a:lnTo>
                <a:lnTo>
                  <a:pt x="4800" y="11200"/>
                </a:lnTo>
                <a:lnTo>
                  <a:pt x="0" y="11200"/>
                </a:lnTo>
                <a:lnTo>
                  <a:pt x="0" y="6400"/>
                </a:lnTo>
                <a:close/>
                <a:moveTo>
                  <a:pt x="6400" y="6400"/>
                </a:moveTo>
                <a:lnTo>
                  <a:pt x="11200" y="6400"/>
                </a:lnTo>
                <a:lnTo>
                  <a:pt x="11200" y="11200"/>
                </a:lnTo>
                <a:lnTo>
                  <a:pt x="6400" y="11200"/>
                </a:lnTo>
                <a:lnTo>
                  <a:pt x="6400" y="6400"/>
                </a:lnTo>
                <a:close/>
                <a:moveTo>
                  <a:pt x="8800" y="4800"/>
                </a:moveTo>
                <a:cubicBezTo>
                  <a:pt x="10125" y="4800"/>
                  <a:pt x="11200" y="3725"/>
                  <a:pt x="11200" y="2400"/>
                </a:cubicBezTo>
                <a:cubicBezTo>
                  <a:pt x="11200" y="1075"/>
                  <a:pt x="10125" y="0"/>
                  <a:pt x="8800" y="0"/>
                </a:cubicBezTo>
                <a:cubicBezTo>
                  <a:pt x="7475" y="0"/>
                  <a:pt x="6400" y="1075"/>
                  <a:pt x="6400" y="2400"/>
                </a:cubicBezTo>
                <a:cubicBezTo>
                  <a:pt x="6400" y="3725"/>
                  <a:pt x="7475" y="4800"/>
                  <a:pt x="8800" y="4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7" name="直接连接符 16"/>
          <p:cNvCxnSpPr>
            <a:stCxn id="11" idx="6"/>
          </p:cNvCxnSpPr>
          <p:nvPr/>
        </p:nvCxnSpPr>
        <p:spPr>
          <a:xfrm flipV="1">
            <a:off x="5462071" y="2336961"/>
            <a:ext cx="1274028" cy="1207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5462071" y="3880057"/>
            <a:ext cx="1274028" cy="1207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5462071" y="5413674"/>
            <a:ext cx="1274028" cy="1207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878059" y="1689574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896861" y="2105798"/>
            <a:ext cx="384554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896861" y="3660935"/>
            <a:ext cx="384554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878059" y="3244711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96861" y="5193958"/>
            <a:ext cx="384554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878059" y="4777734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输入标题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118-苏州大学-img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-361950"/>
            <a:ext cx="12131040" cy="758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>
              <a:alpha val="3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E0812">
              <a:alpha val="3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652588" y="1714500"/>
            <a:ext cx="8886825" cy="3429000"/>
          </a:xfrm>
          <a:prstGeom prst="roundRect">
            <a:avLst>
              <a:gd name="adj" fmla="val 10086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163417" y="1388660"/>
            <a:ext cx="3865166" cy="646332"/>
          </a:xfrm>
          <a:prstGeom prst="roundRect">
            <a:avLst>
              <a:gd name="adj" fmla="val 50000"/>
            </a:avLst>
          </a:prstGeom>
          <a:solidFill>
            <a:srgbClr val="6E0812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435507" y="1440936"/>
            <a:ext cx="333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汉仪大宋简" panose="02010600000101010101" pitchFamily="2" charset="-122"/>
                <a:ea typeface="汉仪大宋简" panose="02010600000101010101" pitchFamily="2" charset="-122"/>
              </a:rPr>
              <a:t>PART.03</a:t>
            </a:r>
            <a:endParaRPr lang="zh-CN" altLang="en-US" sz="2800" dirty="0">
              <a:solidFill>
                <a:schemeClr val="bg1"/>
              </a:solidFill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38494" y="2600407"/>
            <a:ext cx="77150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7200" dirty="0">
                <a:solidFill/>
                <a:latin typeface="汉仪大宋简" panose="02010600000101010101" pitchFamily="2" charset="-122"/>
                <a:ea typeface="汉仪大宋简" panose="02010600000101010101" pitchFamily="2" charset="-122"/>
              </a:rPr>
              <a:t>研究内容与假设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219698" y="4160561"/>
            <a:ext cx="575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800" dirty="0">
                <a:solidFill/>
              </a:rPr>
              <a:t>Research content and hypothesis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64;#407329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986</Words>
  <Application>Microsoft Office PowerPoint</Application>
  <PresentationFormat>宽屏</PresentationFormat>
  <Paragraphs>94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微软雅黑</vt:lpstr>
      <vt:lpstr>汉仪大宋简</vt:lpstr>
      <vt:lpstr>Impact</vt:lpstr>
      <vt:lpstr>Arial</vt:lpstr>
      <vt:lpstr>等线</vt:lpstr>
      <vt:lpstr>等线 Light</vt:lpstr>
      <vt:lpstr>汉仪粗宋简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12</cp:revision>
  <dcterms:created xsi:type="dcterms:W3CDTF">2021-04-02T08:08:47Z</dcterms:created>
  <dcterms:modified xsi:type="dcterms:W3CDTF">2022-06-29T13:22:12Z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